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67" r:id="rId4"/>
    <p:sldId id="258" r:id="rId5"/>
    <p:sldId id="259" r:id="rId6"/>
    <p:sldId id="260" r:id="rId7"/>
    <p:sldId id="261" r:id="rId8"/>
    <p:sldId id="262" r:id="rId9"/>
    <p:sldId id="263" r:id="rId10"/>
    <p:sldId id="264"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28" autoAdjust="0"/>
    <p:restoredTop sz="94168" autoAdjust="0"/>
  </p:normalViewPr>
  <p:slideViewPr>
    <p:cSldViewPr snapToGrid="0">
      <p:cViewPr varScale="1">
        <p:scale>
          <a:sx n="94" d="100"/>
          <a:sy n="94" d="100"/>
        </p:scale>
        <p:origin x="2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7F095C-ABEA-4CF7-986D-7C1E3DC8971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AF46BD8-79E0-4FD0-B906-C0C1F5B36D8E}">
      <dgm:prSet/>
      <dgm:spPr/>
      <dgm:t>
        <a:bodyPr/>
        <a:lstStyle/>
        <a:p>
          <a:pPr>
            <a:lnSpc>
              <a:spcPct val="100000"/>
            </a:lnSpc>
          </a:pPr>
          <a:r>
            <a:rPr lang="en-US"/>
            <a:t>Dropout layer prevent overfitting</a:t>
          </a:r>
        </a:p>
      </dgm:t>
    </dgm:pt>
    <dgm:pt modelId="{2AD4219E-1D6D-47AD-BD30-F3ECE4F0B7F1}" type="parTrans" cxnId="{0A05C99C-C461-4EE3-B0E7-DE7F4E601C9D}">
      <dgm:prSet/>
      <dgm:spPr/>
      <dgm:t>
        <a:bodyPr/>
        <a:lstStyle/>
        <a:p>
          <a:endParaRPr lang="en-US"/>
        </a:p>
      </dgm:t>
    </dgm:pt>
    <dgm:pt modelId="{F64CB85A-357A-4E97-AF73-832646D55D75}" type="sibTrans" cxnId="{0A05C99C-C461-4EE3-B0E7-DE7F4E601C9D}">
      <dgm:prSet/>
      <dgm:spPr/>
      <dgm:t>
        <a:bodyPr/>
        <a:lstStyle/>
        <a:p>
          <a:endParaRPr lang="en-US"/>
        </a:p>
      </dgm:t>
    </dgm:pt>
    <dgm:pt modelId="{F5671DA2-53C7-4B87-B87F-C5D82DC759E2}">
      <dgm:prSet/>
      <dgm:spPr/>
      <dgm:t>
        <a:bodyPr/>
        <a:lstStyle/>
        <a:p>
          <a:pPr>
            <a:lnSpc>
              <a:spcPct val="100000"/>
            </a:lnSpc>
          </a:pPr>
          <a:r>
            <a:rPr lang="en-US"/>
            <a:t>High accuracy at 0.3 dropout rate</a:t>
          </a:r>
        </a:p>
      </dgm:t>
    </dgm:pt>
    <dgm:pt modelId="{EB6A46FE-DBF5-44C2-883F-019EF2387F16}" type="parTrans" cxnId="{07868835-27AD-428C-8B79-B44D718E5551}">
      <dgm:prSet/>
      <dgm:spPr/>
      <dgm:t>
        <a:bodyPr/>
        <a:lstStyle/>
        <a:p>
          <a:endParaRPr lang="en-US"/>
        </a:p>
      </dgm:t>
    </dgm:pt>
    <dgm:pt modelId="{7E64C975-A53C-4852-9FE7-928278E60989}" type="sibTrans" cxnId="{07868835-27AD-428C-8B79-B44D718E5551}">
      <dgm:prSet/>
      <dgm:spPr/>
      <dgm:t>
        <a:bodyPr/>
        <a:lstStyle/>
        <a:p>
          <a:endParaRPr lang="en-US"/>
        </a:p>
      </dgm:t>
    </dgm:pt>
    <dgm:pt modelId="{1A355DED-EEDE-4ADA-BAF6-296DA569D394}">
      <dgm:prSet/>
      <dgm:spPr/>
      <dgm:t>
        <a:bodyPr/>
        <a:lstStyle/>
        <a:p>
          <a:pPr>
            <a:lnSpc>
              <a:spcPct val="100000"/>
            </a:lnSpc>
          </a:pPr>
          <a:r>
            <a:rPr lang="en-US"/>
            <a:t>Final model will not contain dropout layer.</a:t>
          </a:r>
        </a:p>
      </dgm:t>
    </dgm:pt>
    <dgm:pt modelId="{9692E419-E00E-40A9-B8BE-6E8B5AEE6833}" type="parTrans" cxnId="{8A98B9BE-4488-4904-BCA3-9B6C956A2B84}">
      <dgm:prSet/>
      <dgm:spPr/>
      <dgm:t>
        <a:bodyPr/>
        <a:lstStyle/>
        <a:p>
          <a:endParaRPr lang="en-US"/>
        </a:p>
      </dgm:t>
    </dgm:pt>
    <dgm:pt modelId="{04C26FB1-6AA5-462B-B546-648E073124D1}" type="sibTrans" cxnId="{8A98B9BE-4488-4904-BCA3-9B6C956A2B84}">
      <dgm:prSet/>
      <dgm:spPr/>
      <dgm:t>
        <a:bodyPr/>
        <a:lstStyle/>
        <a:p>
          <a:endParaRPr lang="en-US"/>
        </a:p>
      </dgm:t>
    </dgm:pt>
    <dgm:pt modelId="{D13E4A5D-ED1A-4818-8AD9-132F94E2F963}" type="pres">
      <dgm:prSet presAssocID="{757F095C-ABEA-4CF7-986D-7C1E3DC8971C}" presName="root" presStyleCnt="0">
        <dgm:presLayoutVars>
          <dgm:dir/>
          <dgm:resizeHandles val="exact"/>
        </dgm:presLayoutVars>
      </dgm:prSet>
      <dgm:spPr/>
    </dgm:pt>
    <dgm:pt modelId="{4648A399-074B-4EA7-BEFF-91A7DB45AD95}" type="pres">
      <dgm:prSet presAssocID="{1AF46BD8-79E0-4FD0-B906-C0C1F5B36D8E}" presName="compNode" presStyleCnt="0"/>
      <dgm:spPr/>
    </dgm:pt>
    <dgm:pt modelId="{A448F40D-90F1-4324-8FC6-C6D784EBCD31}" type="pres">
      <dgm:prSet presAssocID="{1AF46BD8-79E0-4FD0-B906-C0C1F5B36D8E}" presName="bgRect" presStyleLbl="bgShp" presStyleIdx="0" presStyleCnt="3"/>
      <dgm:spPr/>
    </dgm:pt>
    <dgm:pt modelId="{5834B0B3-6E83-4B21-872D-BE5BF63A24C1}" type="pres">
      <dgm:prSet presAssocID="{1AF46BD8-79E0-4FD0-B906-C0C1F5B36D8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05574C7E-DB88-4CBB-8E14-27396A1D6A35}" type="pres">
      <dgm:prSet presAssocID="{1AF46BD8-79E0-4FD0-B906-C0C1F5B36D8E}" presName="spaceRect" presStyleCnt="0"/>
      <dgm:spPr/>
    </dgm:pt>
    <dgm:pt modelId="{5FC81049-0A08-4975-806E-7528848A4351}" type="pres">
      <dgm:prSet presAssocID="{1AF46BD8-79E0-4FD0-B906-C0C1F5B36D8E}" presName="parTx" presStyleLbl="revTx" presStyleIdx="0" presStyleCnt="3">
        <dgm:presLayoutVars>
          <dgm:chMax val="0"/>
          <dgm:chPref val="0"/>
        </dgm:presLayoutVars>
      </dgm:prSet>
      <dgm:spPr/>
    </dgm:pt>
    <dgm:pt modelId="{26C4CFF4-DA21-4A82-9912-5D0B76BDE638}" type="pres">
      <dgm:prSet presAssocID="{F64CB85A-357A-4E97-AF73-832646D55D75}" presName="sibTrans" presStyleCnt="0"/>
      <dgm:spPr/>
    </dgm:pt>
    <dgm:pt modelId="{3EA06201-46BC-429C-A1A3-C3A98F6FFABA}" type="pres">
      <dgm:prSet presAssocID="{F5671DA2-53C7-4B87-B87F-C5D82DC759E2}" presName="compNode" presStyleCnt="0"/>
      <dgm:spPr/>
    </dgm:pt>
    <dgm:pt modelId="{B85A40BB-2876-4B12-8A03-8887B16415BF}" type="pres">
      <dgm:prSet presAssocID="{F5671DA2-53C7-4B87-B87F-C5D82DC759E2}" presName="bgRect" presStyleLbl="bgShp" presStyleIdx="1" presStyleCnt="3"/>
      <dgm:spPr/>
    </dgm:pt>
    <dgm:pt modelId="{EF09C39C-ED48-43EE-B327-29B7C8698913}" type="pres">
      <dgm:prSet presAssocID="{F5671DA2-53C7-4B87-B87F-C5D82DC759E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264D5943-8201-4BAF-9687-520B874BA64C}" type="pres">
      <dgm:prSet presAssocID="{F5671DA2-53C7-4B87-B87F-C5D82DC759E2}" presName="spaceRect" presStyleCnt="0"/>
      <dgm:spPr/>
    </dgm:pt>
    <dgm:pt modelId="{9DDAE321-1972-4AB5-BAAE-CA366502B1A6}" type="pres">
      <dgm:prSet presAssocID="{F5671DA2-53C7-4B87-B87F-C5D82DC759E2}" presName="parTx" presStyleLbl="revTx" presStyleIdx="1" presStyleCnt="3">
        <dgm:presLayoutVars>
          <dgm:chMax val="0"/>
          <dgm:chPref val="0"/>
        </dgm:presLayoutVars>
      </dgm:prSet>
      <dgm:spPr/>
    </dgm:pt>
    <dgm:pt modelId="{39C0143C-FAFE-4210-B9B4-2FE4415F9CC3}" type="pres">
      <dgm:prSet presAssocID="{7E64C975-A53C-4852-9FE7-928278E60989}" presName="sibTrans" presStyleCnt="0"/>
      <dgm:spPr/>
    </dgm:pt>
    <dgm:pt modelId="{5EE6A41A-8EF9-477A-BA6C-21FE95E061E2}" type="pres">
      <dgm:prSet presAssocID="{1A355DED-EEDE-4ADA-BAF6-296DA569D394}" presName="compNode" presStyleCnt="0"/>
      <dgm:spPr/>
    </dgm:pt>
    <dgm:pt modelId="{94C85241-9369-4CC1-BA7A-4722ACDE88D6}" type="pres">
      <dgm:prSet presAssocID="{1A355DED-EEDE-4ADA-BAF6-296DA569D394}" presName="bgRect" presStyleLbl="bgShp" presStyleIdx="2" presStyleCnt="3"/>
      <dgm:spPr/>
    </dgm:pt>
    <dgm:pt modelId="{DAACB256-2271-43F2-8739-3A9AD0B42392}" type="pres">
      <dgm:prSet presAssocID="{1A355DED-EEDE-4ADA-BAF6-296DA569D39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ilter"/>
        </a:ext>
      </dgm:extLst>
    </dgm:pt>
    <dgm:pt modelId="{6AD1504F-C79C-4F83-AAE8-2B52C3801784}" type="pres">
      <dgm:prSet presAssocID="{1A355DED-EEDE-4ADA-BAF6-296DA569D394}" presName="spaceRect" presStyleCnt="0"/>
      <dgm:spPr/>
    </dgm:pt>
    <dgm:pt modelId="{7F34DC3C-870B-4DA7-BD65-825DB42A8DF5}" type="pres">
      <dgm:prSet presAssocID="{1A355DED-EEDE-4ADA-BAF6-296DA569D394}" presName="parTx" presStyleLbl="revTx" presStyleIdx="2" presStyleCnt="3">
        <dgm:presLayoutVars>
          <dgm:chMax val="0"/>
          <dgm:chPref val="0"/>
        </dgm:presLayoutVars>
      </dgm:prSet>
      <dgm:spPr/>
    </dgm:pt>
  </dgm:ptLst>
  <dgm:cxnLst>
    <dgm:cxn modelId="{07868835-27AD-428C-8B79-B44D718E5551}" srcId="{757F095C-ABEA-4CF7-986D-7C1E3DC8971C}" destId="{F5671DA2-53C7-4B87-B87F-C5D82DC759E2}" srcOrd="1" destOrd="0" parTransId="{EB6A46FE-DBF5-44C2-883F-019EF2387F16}" sibTransId="{7E64C975-A53C-4852-9FE7-928278E60989}"/>
    <dgm:cxn modelId="{CF42D442-2FC1-3D4F-A9D7-E9EA54562F86}" type="presOf" srcId="{757F095C-ABEA-4CF7-986D-7C1E3DC8971C}" destId="{D13E4A5D-ED1A-4818-8AD9-132F94E2F963}" srcOrd="0" destOrd="0" presId="urn:microsoft.com/office/officeart/2018/2/layout/IconVerticalSolidList"/>
    <dgm:cxn modelId="{7AC0EC68-93B9-A44B-8B7F-4C5CD37414E7}" type="presOf" srcId="{1AF46BD8-79E0-4FD0-B906-C0C1F5B36D8E}" destId="{5FC81049-0A08-4975-806E-7528848A4351}" srcOrd="0" destOrd="0" presId="urn:microsoft.com/office/officeart/2018/2/layout/IconVerticalSolidList"/>
    <dgm:cxn modelId="{4E392180-62B5-1F40-B056-A39A56F05663}" type="presOf" srcId="{1A355DED-EEDE-4ADA-BAF6-296DA569D394}" destId="{7F34DC3C-870B-4DA7-BD65-825DB42A8DF5}" srcOrd="0" destOrd="0" presId="urn:microsoft.com/office/officeart/2018/2/layout/IconVerticalSolidList"/>
    <dgm:cxn modelId="{0A05C99C-C461-4EE3-B0E7-DE7F4E601C9D}" srcId="{757F095C-ABEA-4CF7-986D-7C1E3DC8971C}" destId="{1AF46BD8-79E0-4FD0-B906-C0C1F5B36D8E}" srcOrd="0" destOrd="0" parTransId="{2AD4219E-1D6D-47AD-BD30-F3ECE4F0B7F1}" sibTransId="{F64CB85A-357A-4E97-AF73-832646D55D75}"/>
    <dgm:cxn modelId="{EB1762A8-D6FC-F844-A224-2EADBC526B3C}" type="presOf" srcId="{F5671DA2-53C7-4B87-B87F-C5D82DC759E2}" destId="{9DDAE321-1972-4AB5-BAAE-CA366502B1A6}" srcOrd="0" destOrd="0" presId="urn:microsoft.com/office/officeart/2018/2/layout/IconVerticalSolidList"/>
    <dgm:cxn modelId="{8A98B9BE-4488-4904-BCA3-9B6C956A2B84}" srcId="{757F095C-ABEA-4CF7-986D-7C1E3DC8971C}" destId="{1A355DED-EEDE-4ADA-BAF6-296DA569D394}" srcOrd="2" destOrd="0" parTransId="{9692E419-E00E-40A9-B8BE-6E8B5AEE6833}" sibTransId="{04C26FB1-6AA5-462B-B546-648E073124D1}"/>
    <dgm:cxn modelId="{4E2D830F-6EDD-F841-8F40-ECB825C5D15B}" type="presParOf" srcId="{D13E4A5D-ED1A-4818-8AD9-132F94E2F963}" destId="{4648A399-074B-4EA7-BEFF-91A7DB45AD95}" srcOrd="0" destOrd="0" presId="urn:microsoft.com/office/officeart/2018/2/layout/IconVerticalSolidList"/>
    <dgm:cxn modelId="{A2A37C34-0711-6B46-A7F7-48FDD41E8F78}" type="presParOf" srcId="{4648A399-074B-4EA7-BEFF-91A7DB45AD95}" destId="{A448F40D-90F1-4324-8FC6-C6D784EBCD31}" srcOrd="0" destOrd="0" presId="urn:microsoft.com/office/officeart/2018/2/layout/IconVerticalSolidList"/>
    <dgm:cxn modelId="{1918EC3D-E3D5-484E-A21B-3620CC77D268}" type="presParOf" srcId="{4648A399-074B-4EA7-BEFF-91A7DB45AD95}" destId="{5834B0B3-6E83-4B21-872D-BE5BF63A24C1}" srcOrd="1" destOrd="0" presId="urn:microsoft.com/office/officeart/2018/2/layout/IconVerticalSolidList"/>
    <dgm:cxn modelId="{8584D57F-239A-8843-B1DC-776DA428D86F}" type="presParOf" srcId="{4648A399-074B-4EA7-BEFF-91A7DB45AD95}" destId="{05574C7E-DB88-4CBB-8E14-27396A1D6A35}" srcOrd="2" destOrd="0" presId="urn:microsoft.com/office/officeart/2018/2/layout/IconVerticalSolidList"/>
    <dgm:cxn modelId="{B1BE87F6-32AA-5748-8599-D1574ACE37EA}" type="presParOf" srcId="{4648A399-074B-4EA7-BEFF-91A7DB45AD95}" destId="{5FC81049-0A08-4975-806E-7528848A4351}" srcOrd="3" destOrd="0" presId="urn:microsoft.com/office/officeart/2018/2/layout/IconVerticalSolidList"/>
    <dgm:cxn modelId="{DE92441D-D4B6-7840-9E97-9F7097C64414}" type="presParOf" srcId="{D13E4A5D-ED1A-4818-8AD9-132F94E2F963}" destId="{26C4CFF4-DA21-4A82-9912-5D0B76BDE638}" srcOrd="1" destOrd="0" presId="urn:microsoft.com/office/officeart/2018/2/layout/IconVerticalSolidList"/>
    <dgm:cxn modelId="{39E42AB2-CFFA-7946-BEFA-5F86C67707EB}" type="presParOf" srcId="{D13E4A5D-ED1A-4818-8AD9-132F94E2F963}" destId="{3EA06201-46BC-429C-A1A3-C3A98F6FFABA}" srcOrd="2" destOrd="0" presId="urn:microsoft.com/office/officeart/2018/2/layout/IconVerticalSolidList"/>
    <dgm:cxn modelId="{94EA8500-791B-5540-BA55-9147B2BF9662}" type="presParOf" srcId="{3EA06201-46BC-429C-A1A3-C3A98F6FFABA}" destId="{B85A40BB-2876-4B12-8A03-8887B16415BF}" srcOrd="0" destOrd="0" presId="urn:microsoft.com/office/officeart/2018/2/layout/IconVerticalSolidList"/>
    <dgm:cxn modelId="{E2DDACB7-7740-DD4C-98FF-5ECCA5639312}" type="presParOf" srcId="{3EA06201-46BC-429C-A1A3-C3A98F6FFABA}" destId="{EF09C39C-ED48-43EE-B327-29B7C8698913}" srcOrd="1" destOrd="0" presId="urn:microsoft.com/office/officeart/2018/2/layout/IconVerticalSolidList"/>
    <dgm:cxn modelId="{6608ECDF-F2CC-9D41-A864-C69FC5CADAF6}" type="presParOf" srcId="{3EA06201-46BC-429C-A1A3-C3A98F6FFABA}" destId="{264D5943-8201-4BAF-9687-520B874BA64C}" srcOrd="2" destOrd="0" presId="urn:microsoft.com/office/officeart/2018/2/layout/IconVerticalSolidList"/>
    <dgm:cxn modelId="{98E71DDA-0131-D647-B5D5-4F28E71BEB8E}" type="presParOf" srcId="{3EA06201-46BC-429C-A1A3-C3A98F6FFABA}" destId="{9DDAE321-1972-4AB5-BAAE-CA366502B1A6}" srcOrd="3" destOrd="0" presId="urn:microsoft.com/office/officeart/2018/2/layout/IconVerticalSolidList"/>
    <dgm:cxn modelId="{5E6CF656-8497-C746-8736-1327AECC4F00}" type="presParOf" srcId="{D13E4A5D-ED1A-4818-8AD9-132F94E2F963}" destId="{39C0143C-FAFE-4210-B9B4-2FE4415F9CC3}" srcOrd="3" destOrd="0" presId="urn:microsoft.com/office/officeart/2018/2/layout/IconVerticalSolidList"/>
    <dgm:cxn modelId="{7D77F894-2FF5-AC4E-8A51-F8ADB0289B4A}" type="presParOf" srcId="{D13E4A5D-ED1A-4818-8AD9-132F94E2F963}" destId="{5EE6A41A-8EF9-477A-BA6C-21FE95E061E2}" srcOrd="4" destOrd="0" presId="urn:microsoft.com/office/officeart/2018/2/layout/IconVerticalSolidList"/>
    <dgm:cxn modelId="{5973A1F0-18CC-AF42-98EB-85B0E1D056E2}" type="presParOf" srcId="{5EE6A41A-8EF9-477A-BA6C-21FE95E061E2}" destId="{94C85241-9369-4CC1-BA7A-4722ACDE88D6}" srcOrd="0" destOrd="0" presId="urn:microsoft.com/office/officeart/2018/2/layout/IconVerticalSolidList"/>
    <dgm:cxn modelId="{C4002CCD-1379-9642-A380-DD59EC8C4E38}" type="presParOf" srcId="{5EE6A41A-8EF9-477A-BA6C-21FE95E061E2}" destId="{DAACB256-2271-43F2-8739-3A9AD0B42392}" srcOrd="1" destOrd="0" presId="urn:microsoft.com/office/officeart/2018/2/layout/IconVerticalSolidList"/>
    <dgm:cxn modelId="{93680DB4-DF82-814F-83F4-374D712C4068}" type="presParOf" srcId="{5EE6A41A-8EF9-477A-BA6C-21FE95E061E2}" destId="{6AD1504F-C79C-4F83-AAE8-2B52C3801784}" srcOrd="2" destOrd="0" presId="urn:microsoft.com/office/officeart/2018/2/layout/IconVerticalSolidList"/>
    <dgm:cxn modelId="{4844C898-5D5C-0E49-A0D3-15C85852C1E6}" type="presParOf" srcId="{5EE6A41A-8EF9-477A-BA6C-21FE95E061E2}" destId="{7F34DC3C-870B-4DA7-BD65-825DB42A8DF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662863-5CD1-41F2-A6AB-10CEA5639830}"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2FD572FD-9D87-4E23-9912-8A02CE7DADEE}">
      <dgm:prSet/>
      <dgm:spPr/>
      <dgm:t>
        <a:bodyPr/>
        <a:lstStyle/>
        <a:p>
          <a:pPr>
            <a:lnSpc>
              <a:spcPct val="100000"/>
            </a:lnSpc>
            <a:defRPr b="1"/>
          </a:pPr>
          <a:r>
            <a:rPr lang="en-US"/>
            <a:t>Challenge</a:t>
          </a:r>
        </a:p>
      </dgm:t>
    </dgm:pt>
    <dgm:pt modelId="{2C1CFD90-33A6-4FF4-94C2-AB8B9DBABFDD}" type="parTrans" cxnId="{C7588FD2-0299-4386-BEE7-1F9A27D534E5}">
      <dgm:prSet/>
      <dgm:spPr/>
      <dgm:t>
        <a:bodyPr/>
        <a:lstStyle/>
        <a:p>
          <a:endParaRPr lang="en-US"/>
        </a:p>
      </dgm:t>
    </dgm:pt>
    <dgm:pt modelId="{3A09A671-370C-488D-9771-91EF4B4147FA}" type="sibTrans" cxnId="{C7588FD2-0299-4386-BEE7-1F9A27D534E5}">
      <dgm:prSet/>
      <dgm:spPr/>
      <dgm:t>
        <a:bodyPr/>
        <a:lstStyle/>
        <a:p>
          <a:endParaRPr lang="en-US"/>
        </a:p>
      </dgm:t>
    </dgm:pt>
    <dgm:pt modelId="{70D92726-9C24-45FC-BB03-379936A4B038}">
      <dgm:prSet/>
      <dgm:spPr/>
      <dgm:t>
        <a:bodyPr/>
        <a:lstStyle/>
        <a:p>
          <a:pPr>
            <a:lnSpc>
              <a:spcPct val="100000"/>
            </a:lnSpc>
          </a:pPr>
          <a:r>
            <a:rPr lang="en-US"/>
            <a:t>Decision on the proper review length .</a:t>
          </a:r>
        </a:p>
      </dgm:t>
    </dgm:pt>
    <dgm:pt modelId="{82569187-8D1C-45D9-BF53-E17F341EAEBB}" type="parTrans" cxnId="{FBF11812-4ADD-49C2-8303-6B5B72761AE7}">
      <dgm:prSet/>
      <dgm:spPr/>
      <dgm:t>
        <a:bodyPr/>
        <a:lstStyle/>
        <a:p>
          <a:endParaRPr lang="en-US"/>
        </a:p>
      </dgm:t>
    </dgm:pt>
    <dgm:pt modelId="{64F5C3C9-93B2-4B68-9522-A12BE492EB31}" type="sibTrans" cxnId="{FBF11812-4ADD-49C2-8303-6B5B72761AE7}">
      <dgm:prSet/>
      <dgm:spPr/>
      <dgm:t>
        <a:bodyPr/>
        <a:lstStyle/>
        <a:p>
          <a:endParaRPr lang="en-US"/>
        </a:p>
      </dgm:t>
    </dgm:pt>
    <dgm:pt modelId="{00F80286-2AD1-4050-956E-71816F37614F}">
      <dgm:prSet/>
      <dgm:spPr/>
      <dgm:t>
        <a:bodyPr/>
        <a:lstStyle/>
        <a:p>
          <a:pPr>
            <a:lnSpc>
              <a:spcPct val="100000"/>
            </a:lnSpc>
            <a:defRPr b="1"/>
          </a:pPr>
          <a:r>
            <a:rPr lang="en-US" dirty="0"/>
            <a:t>Words in embedding layer: 500</a:t>
          </a:r>
        </a:p>
      </dgm:t>
    </dgm:pt>
    <dgm:pt modelId="{766C24B4-4B3A-4AF9-8190-03A4A80F8B7B}" type="parTrans" cxnId="{070A8962-BBA1-4EBF-BFE0-C075A9E5BBBF}">
      <dgm:prSet/>
      <dgm:spPr/>
      <dgm:t>
        <a:bodyPr/>
        <a:lstStyle/>
        <a:p>
          <a:endParaRPr lang="en-US"/>
        </a:p>
      </dgm:t>
    </dgm:pt>
    <dgm:pt modelId="{3D6B68A8-7EA2-4BFA-B35E-C8D93478328C}" type="sibTrans" cxnId="{070A8962-BBA1-4EBF-BFE0-C075A9E5BBBF}">
      <dgm:prSet/>
      <dgm:spPr/>
      <dgm:t>
        <a:bodyPr/>
        <a:lstStyle/>
        <a:p>
          <a:endParaRPr lang="en-US"/>
        </a:p>
      </dgm:t>
    </dgm:pt>
    <dgm:pt modelId="{25D8B5FB-A0D1-426B-97B6-74569629B8D5}">
      <dgm:prSet/>
      <dgm:spPr/>
      <dgm:t>
        <a:bodyPr/>
        <a:lstStyle/>
        <a:p>
          <a:pPr>
            <a:lnSpc>
              <a:spcPct val="100000"/>
            </a:lnSpc>
            <a:defRPr b="1"/>
          </a:pPr>
          <a:r>
            <a:rPr lang="en-US"/>
            <a:t>Improving the model as in the table:</a:t>
          </a:r>
        </a:p>
      </dgm:t>
    </dgm:pt>
    <dgm:pt modelId="{5703CA22-3854-4CE3-A0EA-513715FDACDE}" type="parTrans" cxnId="{0CA3716F-2DF9-4C92-A207-B16E6C5CFDB1}">
      <dgm:prSet/>
      <dgm:spPr/>
      <dgm:t>
        <a:bodyPr/>
        <a:lstStyle/>
        <a:p>
          <a:endParaRPr lang="en-US"/>
        </a:p>
      </dgm:t>
    </dgm:pt>
    <dgm:pt modelId="{6C2B99C0-FDFE-42BF-BCE6-20081E177021}" type="sibTrans" cxnId="{0CA3716F-2DF9-4C92-A207-B16E6C5CFDB1}">
      <dgm:prSet/>
      <dgm:spPr/>
      <dgm:t>
        <a:bodyPr/>
        <a:lstStyle/>
        <a:p>
          <a:endParaRPr lang="en-US"/>
        </a:p>
      </dgm:t>
    </dgm:pt>
    <dgm:pt modelId="{BB1B008C-1958-4041-8BDD-4FCA949C681C}">
      <dgm:prSet/>
      <dgm:spPr/>
      <dgm:t>
        <a:bodyPr/>
        <a:lstStyle/>
        <a:p>
          <a:pPr>
            <a:lnSpc>
              <a:spcPct val="100000"/>
            </a:lnSpc>
          </a:pPr>
          <a:r>
            <a:rPr lang="en-US"/>
            <a:t>Manipulating learning rate</a:t>
          </a:r>
        </a:p>
      </dgm:t>
    </dgm:pt>
    <dgm:pt modelId="{4FF4A4F1-3239-481D-8E62-65ED48617D54}" type="parTrans" cxnId="{7C23519E-00AF-426F-A629-12ACD8C54CBA}">
      <dgm:prSet/>
      <dgm:spPr/>
      <dgm:t>
        <a:bodyPr/>
        <a:lstStyle/>
        <a:p>
          <a:endParaRPr lang="en-US"/>
        </a:p>
      </dgm:t>
    </dgm:pt>
    <dgm:pt modelId="{6451B00A-06C4-4B51-990B-03DF1DEA59FD}" type="sibTrans" cxnId="{7C23519E-00AF-426F-A629-12ACD8C54CBA}">
      <dgm:prSet/>
      <dgm:spPr/>
      <dgm:t>
        <a:bodyPr/>
        <a:lstStyle/>
        <a:p>
          <a:endParaRPr lang="en-US"/>
        </a:p>
      </dgm:t>
    </dgm:pt>
    <dgm:pt modelId="{E6CE4C07-9434-4D77-B3ED-03BC96C33442}">
      <dgm:prSet/>
      <dgm:spPr/>
      <dgm:t>
        <a:bodyPr/>
        <a:lstStyle/>
        <a:p>
          <a:pPr>
            <a:lnSpc>
              <a:spcPct val="100000"/>
            </a:lnSpc>
          </a:pPr>
          <a:r>
            <a:rPr lang="en-US" dirty="0"/>
            <a:t>Adding hidden layer</a:t>
          </a:r>
        </a:p>
      </dgm:t>
    </dgm:pt>
    <dgm:pt modelId="{5431AE4F-5497-4C27-9346-288895CF3D65}" type="parTrans" cxnId="{CF526B91-EB2A-4367-9224-61EECCFC385F}">
      <dgm:prSet/>
      <dgm:spPr/>
      <dgm:t>
        <a:bodyPr/>
        <a:lstStyle/>
        <a:p>
          <a:endParaRPr lang="en-US"/>
        </a:p>
      </dgm:t>
    </dgm:pt>
    <dgm:pt modelId="{3C778D58-D88B-448C-9236-8E318F440F5D}" type="sibTrans" cxnId="{CF526B91-EB2A-4367-9224-61EECCFC385F}">
      <dgm:prSet/>
      <dgm:spPr/>
      <dgm:t>
        <a:bodyPr/>
        <a:lstStyle/>
        <a:p>
          <a:endParaRPr lang="en-US"/>
        </a:p>
      </dgm:t>
    </dgm:pt>
    <dgm:pt modelId="{47781505-104E-492B-9E93-94C22E29F29B}">
      <dgm:prSet/>
      <dgm:spPr/>
      <dgm:t>
        <a:bodyPr/>
        <a:lstStyle/>
        <a:p>
          <a:pPr>
            <a:lnSpc>
              <a:spcPct val="100000"/>
            </a:lnSpc>
          </a:pPr>
          <a:r>
            <a:rPr lang="en-US"/>
            <a:t>Changing number of neurons</a:t>
          </a:r>
        </a:p>
      </dgm:t>
    </dgm:pt>
    <dgm:pt modelId="{B71420BD-F158-4E02-9DC0-68E9DEF73AD1}" type="parTrans" cxnId="{A8DCB6FB-1905-46A1-8445-5CBA14C0A683}">
      <dgm:prSet/>
      <dgm:spPr/>
      <dgm:t>
        <a:bodyPr/>
        <a:lstStyle/>
        <a:p>
          <a:endParaRPr lang="en-US"/>
        </a:p>
      </dgm:t>
    </dgm:pt>
    <dgm:pt modelId="{22AACE9A-E026-4E55-A1E1-404799D888C0}" type="sibTrans" cxnId="{A8DCB6FB-1905-46A1-8445-5CBA14C0A683}">
      <dgm:prSet/>
      <dgm:spPr/>
      <dgm:t>
        <a:bodyPr/>
        <a:lstStyle/>
        <a:p>
          <a:endParaRPr lang="en-US"/>
        </a:p>
      </dgm:t>
    </dgm:pt>
    <dgm:pt modelId="{33C8FAE6-49C5-4364-8F18-744A396C46A2}">
      <dgm:prSet/>
      <dgm:spPr/>
      <dgm:t>
        <a:bodyPr/>
        <a:lstStyle/>
        <a:p>
          <a:pPr>
            <a:lnSpc>
              <a:spcPct val="100000"/>
            </a:lnSpc>
          </a:pPr>
          <a:r>
            <a:rPr lang="en-US"/>
            <a:t>And trying various dropout rate</a:t>
          </a:r>
        </a:p>
      </dgm:t>
    </dgm:pt>
    <dgm:pt modelId="{327553A0-611B-4A80-A261-2A55276275CA}" type="parTrans" cxnId="{19396136-2916-4786-8A36-F01C2E39A1C6}">
      <dgm:prSet/>
      <dgm:spPr/>
      <dgm:t>
        <a:bodyPr/>
        <a:lstStyle/>
        <a:p>
          <a:endParaRPr lang="en-US"/>
        </a:p>
      </dgm:t>
    </dgm:pt>
    <dgm:pt modelId="{86A64D2A-2636-429C-AFA5-437C0E24C14D}" type="sibTrans" cxnId="{19396136-2916-4786-8A36-F01C2E39A1C6}">
      <dgm:prSet/>
      <dgm:spPr/>
      <dgm:t>
        <a:bodyPr/>
        <a:lstStyle/>
        <a:p>
          <a:endParaRPr lang="en-US"/>
        </a:p>
      </dgm:t>
    </dgm:pt>
    <dgm:pt modelId="{E7C83F2D-5D7B-4F96-85BB-65C13C358BFB}" type="pres">
      <dgm:prSet presAssocID="{02662863-5CD1-41F2-A6AB-10CEA5639830}" presName="root" presStyleCnt="0">
        <dgm:presLayoutVars>
          <dgm:dir/>
          <dgm:resizeHandles val="exact"/>
        </dgm:presLayoutVars>
      </dgm:prSet>
      <dgm:spPr/>
    </dgm:pt>
    <dgm:pt modelId="{D2A6B911-1D89-4523-BEAF-FF62FF00553C}" type="pres">
      <dgm:prSet presAssocID="{2FD572FD-9D87-4E23-9912-8A02CE7DADEE}" presName="compNode" presStyleCnt="0"/>
      <dgm:spPr/>
    </dgm:pt>
    <dgm:pt modelId="{7429F11C-A05C-4855-B8F7-0C6EC02BF84C}" type="pres">
      <dgm:prSet presAssocID="{2FD572FD-9D87-4E23-9912-8A02CE7DADE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ze"/>
        </a:ext>
      </dgm:extLst>
    </dgm:pt>
    <dgm:pt modelId="{9BD79547-717A-4F2A-AAF6-BC76288F68C6}" type="pres">
      <dgm:prSet presAssocID="{2FD572FD-9D87-4E23-9912-8A02CE7DADEE}" presName="iconSpace" presStyleCnt="0"/>
      <dgm:spPr/>
    </dgm:pt>
    <dgm:pt modelId="{3C146BC7-D140-43B5-911D-A57E6700A18B}" type="pres">
      <dgm:prSet presAssocID="{2FD572FD-9D87-4E23-9912-8A02CE7DADEE}" presName="parTx" presStyleLbl="revTx" presStyleIdx="0" presStyleCnt="6">
        <dgm:presLayoutVars>
          <dgm:chMax val="0"/>
          <dgm:chPref val="0"/>
        </dgm:presLayoutVars>
      </dgm:prSet>
      <dgm:spPr/>
    </dgm:pt>
    <dgm:pt modelId="{C08127A7-C808-4F17-AE59-BE7FCA72BAB5}" type="pres">
      <dgm:prSet presAssocID="{2FD572FD-9D87-4E23-9912-8A02CE7DADEE}" presName="txSpace" presStyleCnt="0"/>
      <dgm:spPr/>
    </dgm:pt>
    <dgm:pt modelId="{2E65A3D7-FC2F-4807-AC51-1A20B321F6B3}" type="pres">
      <dgm:prSet presAssocID="{2FD572FD-9D87-4E23-9912-8A02CE7DADEE}" presName="desTx" presStyleLbl="revTx" presStyleIdx="1" presStyleCnt="6">
        <dgm:presLayoutVars/>
      </dgm:prSet>
      <dgm:spPr/>
    </dgm:pt>
    <dgm:pt modelId="{F5376351-A3ED-40EC-8B7C-CB96186E568C}" type="pres">
      <dgm:prSet presAssocID="{3A09A671-370C-488D-9771-91EF4B4147FA}" presName="sibTrans" presStyleCnt="0"/>
      <dgm:spPr/>
    </dgm:pt>
    <dgm:pt modelId="{061EF9C1-BA1A-4A31-B11A-5D8FFF5C7470}" type="pres">
      <dgm:prSet presAssocID="{00F80286-2AD1-4050-956E-71816F37614F}" presName="compNode" presStyleCnt="0"/>
      <dgm:spPr/>
    </dgm:pt>
    <dgm:pt modelId="{6CA362F3-FC9F-473B-A51D-AA37B26E4C48}" type="pres">
      <dgm:prSet presAssocID="{00F80286-2AD1-4050-956E-71816F37614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ocument"/>
        </a:ext>
      </dgm:extLst>
    </dgm:pt>
    <dgm:pt modelId="{781D07C2-7E09-4429-AF38-5516FAB77970}" type="pres">
      <dgm:prSet presAssocID="{00F80286-2AD1-4050-956E-71816F37614F}" presName="iconSpace" presStyleCnt="0"/>
      <dgm:spPr/>
    </dgm:pt>
    <dgm:pt modelId="{32B9C338-9349-4576-B816-14D59B0A90C5}" type="pres">
      <dgm:prSet presAssocID="{00F80286-2AD1-4050-956E-71816F37614F}" presName="parTx" presStyleLbl="revTx" presStyleIdx="2" presStyleCnt="6">
        <dgm:presLayoutVars>
          <dgm:chMax val="0"/>
          <dgm:chPref val="0"/>
        </dgm:presLayoutVars>
      </dgm:prSet>
      <dgm:spPr/>
    </dgm:pt>
    <dgm:pt modelId="{F683F508-87EF-46A0-8BC8-CDF2771F859B}" type="pres">
      <dgm:prSet presAssocID="{00F80286-2AD1-4050-956E-71816F37614F}" presName="txSpace" presStyleCnt="0"/>
      <dgm:spPr/>
    </dgm:pt>
    <dgm:pt modelId="{3732DC9C-635B-4D7D-91AE-6769CDC2734C}" type="pres">
      <dgm:prSet presAssocID="{00F80286-2AD1-4050-956E-71816F37614F}" presName="desTx" presStyleLbl="revTx" presStyleIdx="3" presStyleCnt="6">
        <dgm:presLayoutVars/>
      </dgm:prSet>
      <dgm:spPr/>
    </dgm:pt>
    <dgm:pt modelId="{6835338F-EBE1-490D-A969-C968821B0CE7}" type="pres">
      <dgm:prSet presAssocID="{3D6B68A8-7EA2-4BFA-B35E-C8D93478328C}" presName="sibTrans" presStyleCnt="0"/>
      <dgm:spPr/>
    </dgm:pt>
    <dgm:pt modelId="{81FA5B54-AAFD-48F7-A24E-FD2680DC0EEE}" type="pres">
      <dgm:prSet presAssocID="{25D8B5FB-A0D1-426B-97B6-74569629B8D5}" presName="compNode" presStyleCnt="0"/>
      <dgm:spPr/>
    </dgm:pt>
    <dgm:pt modelId="{0B1E05E5-0DC2-43A2-84BD-9A843120F9D0}" type="pres">
      <dgm:prSet presAssocID="{25D8B5FB-A0D1-426B-97B6-74569629B8D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rain"/>
        </a:ext>
      </dgm:extLst>
    </dgm:pt>
    <dgm:pt modelId="{61668144-B274-4A91-8831-B99E5B72CCFA}" type="pres">
      <dgm:prSet presAssocID="{25D8B5FB-A0D1-426B-97B6-74569629B8D5}" presName="iconSpace" presStyleCnt="0"/>
      <dgm:spPr/>
    </dgm:pt>
    <dgm:pt modelId="{50693BC8-BFB3-4C00-9862-A418E69BD128}" type="pres">
      <dgm:prSet presAssocID="{25D8B5FB-A0D1-426B-97B6-74569629B8D5}" presName="parTx" presStyleLbl="revTx" presStyleIdx="4" presStyleCnt="6">
        <dgm:presLayoutVars>
          <dgm:chMax val="0"/>
          <dgm:chPref val="0"/>
        </dgm:presLayoutVars>
      </dgm:prSet>
      <dgm:spPr/>
    </dgm:pt>
    <dgm:pt modelId="{950657D6-A165-44E8-81CC-F95CBB592C98}" type="pres">
      <dgm:prSet presAssocID="{25D8B5FB-A0D1-426B-97B6-74569629B8D5}" presName="txSpace" presStyleCnt="0"/>
      <dgm:spPr/>
    </dgm:pt>
    <dgm:pt modelId="{A012AF40-0B88-4D99-AF4A-EA173A289A70}" type="pres">
      <dgm:prSet presAssocID="{25D8B5FB-A0D1-426B-97B6-74569629B8D5}" presName="desTx" presStyleLbl="revTx" presStyleIdx="5" presStyleCnt="6">
        <dgm:presLayoutVars/>
      </dgm:prSet>
      <dgm:spPr/>
    </dgm:pt>
  </dgm:ptLst>
  <dgm:cxnLst>
    <dgm:cxn modelId="{FBF11812-4ADD-49C2-8303-6B5B72761AE7}" srcId="{2FD572FD-9D87-4E23-9912-8A02CE7DADEE}" destId="{70D92726-9C24-45FC-BB03-379936A4B038}" srcOrd="0" destOrd="0" parTransId="{82569187-8D1C-45D9-BF53-E17F341EAEBB}" sibTransId="{64F5C3C9-93B2-4B68-9522-A12BE492EB31}"/>
    <dgm:cxn modelId="{F1F44D32-2A36-48FC-B219-1D0C4FD136E7}" type="presOf" srcId="{BB1B008C-1958-4041-8BDD-4FCA949C681C}" destId="{A012AF40-0B88-4D99-AF4A-EA173A289A70}" srcOrd="0" destOrd="0" presId="urn:microsoft.com/office/officeart/2018/2/layout/IconLabelDescriptionList"/>
    <dgm:cxn modelId="{19396136-2916-4786-8A36-F01C2E39A1C6}" srcId="{25D8B5FB-A0D1-426B-97B6-74569629B8D5}" destId="{33C8FAE6-49C5-4364-8F18-744A396C46A2}" srcOrd="3" destOrd="0" parTransId="{327553A0-611B-4A80-A261-2A55276275CA}" sibTransId="{86A64D2A-2636-429C-AFA5-437C0E24C14D}"/>
    <dgm:cxn modelId="{3545134A-2959-4469-B0A8-2302BE599234}" type="presOf" srcId="{25D8B5FB-A0D1-426B-97B6-74569629B8D5}" destId="{50693BC8-BFB3-4C00-9862-A418E69BD128}" srcOrd="0" destOrd="0" presId="urn:microsoft.com/office/officeart/2018/2/layout/IconLabelDescriptionList"/>
    <dgm:cxn modelId="{68E19351-31FB-4C23-A95C-9EB382F0DB5F}" type="presOf" srcId="{33C8FAE6-49C5-4364-8F18-744A396C46A2}" destId="{A012AF40-0B88-4D99-AF4A-EA173A289A70}" srcOrd="0" destOrd="3" presId="urn:microsoft.com/office/officeart/2018/2/layout/IconLabelDescriptionList"/>
    <dgm:cxn modelId="{070A8962-BBA1-4EBF-BFE0-C075A9E5BBBF}" srcId="{02662863-5CD1-41F2-A6AB-10CEA5639830}" destId="{00F80286-2AD1-4050-956E-71816F37614F}" srcOrd="1" destOrd="0" parTransId="{766C24B4-4B3A-4AF9-8190-03A4A80F8B7B}" sibTransId="{3D6B68A8-7EA2-4BFA-B35E-C8D93478328C}"/>
    <dgm:cxn modelId="{A600C66C-D8F6-40BA-9C26-2406F91506C3}" type="presOf" srcId="{00F80286-2AD1-4050-956E-71816F37614F}" destId="{32B9C338-9349-4576-B816-14D59B0A90C5}" srcOrd="0" destOrd="0" presId="urn:microsoft.com/office/officeart/2018/2/layout/IconLabelDescriptionList"/>
    <dgm:cxn modelId="{0CA3716F-2DF9-4C92-A207-B16E6C5CFDB1}" srcId="{02662863-5CD1-41F2-A6AB-10CEA5639830}" destId="{25D8B5FB-A0D1-426B-97B6-74569629B8D5}" srcOrd="2" destOrd="0" parTransId="{5703CA22-3854-4CE3-A0EA-513715FDACDE}" sibTransId="{6C2B99C0-FDFE-42BF-BCE6-20081E177021}"/>
    <dgm:cxn modelId="{22983973-CCC7-48B8-AAEF-4C6C1DCC93A6}" type="presOf" srcId="{02662863-5CD1-41F2-A6AB-10CEA5639830}" destId="{E7C83F2D-5D7B-4F96-85BB-65C13C358BFB}" srcOrd="0" destOrd="0" presId="urn:microsoft.com/office/officeart/2018/2/layout/IconLabelDescriptionList"/>
    <dgm:cxn modelId="{CF526B91-EB2A-4367-9224-61EECCFC385F}" srcId="{25D8B5FB-A0D1-426B-97B6-74569629B8D5}" destId="{E6CE4C07-9434-4D77-B3ED-03BC96C33442}" srcOrd="1" destOrd="0" parTransId="{5431AE4F-5497-4C27-9346-288895CF3D65}" sibTransId="{3C778D58-D88B-448C-9236-8E318F440F5D}"/>
    <dgm:cxn modelId="{E2488498-D914-46A0-B73D-DD8DF86CC3E6}" type="presOf" srcId="{E6CE4C07-9434-4D77-B3ED-03BC96C33442}" destId="{A012AF40-0B88-4D99-AF4A-EA173A289A70}" srcOrd="0" destOrd="1" presId="urn:microsoft.com/office/officeart/2018/2/layout/IconLabelDescriptionList"/>
    <dgm:cxn modelId="{7C23519E-00AF-426F-A629-12ACD8C54CBA}" srcId="{25D8B5FB-A0D1-426B-97B6-74569629B8D5}" destId="{BB1B008C-1958-4041-8BDD-4FCA949C681C}" srcOrd="0" destOrd="0" parTransId="{4FF4A4F1-3239-481D-8E62-65ED48617D54}" sibTransId="{6451B00A-06C4-4B51-990B-03DF1DEA59FD}"/>
    <dgm:cxn modelId="{F7576DA9-FD41-4ED5-A255-B5F154399683}" type="presOf" srcId="{2FD572FD-9D87-4E23-9912-8A02CE7DADEE}" destId="{3C146BC7-D140-43B5-911D-A57E6700A18B}" srcOrd="0" destOrd="0" presId="urn:microsoft.com/office/officeart/2018/2/layout/IconLabelDescriptionList"/>
    <dgm:cxn modelId="{C7588FD2-0299-4386-BEE7-1F9A27D534E5}" srcId="{02662863-5CD1-41F2-A6AB-10CEA5639830}" destId="{2FD572FD-9D87-4E23-9912-8A02CE7DADEE}" srcOrd="0" destOrd="0" parTransId="{2C1CFD90-33A6-4FF4-94C2-AB8B9DBABFDD}" sibTransId="{3A09A671-370C-488D-9771-91EF4B4147FA}"/>
    <dgm:cxn modelId="{DC86A9E4-F536-443D-B776-CCA7D7240D9F}" type="presOf" srcId="{47781505-104E-492B-9E93-94C22E29F29B}" destId="{A012AF40-0B88-4D99-AF4A-EA173A289A70}" srcOrd="0" destOrd="2" presId="urn:microsoft.com/office/officeart/2018/2/layout/IconLabelDescriptionList"/>
    <dgm:cxn modelId="{5AC932EA-7004-48EE-91F8-4095D6A4F4C9}" type="presOf" srcId="{70D92726-9C24-45FC-BB03-379936A4B038}" destId="{2E65A3D7-FC2F-4807-AC51-1A20B321F6B3}" srcOrd="0" destOrd="0" presId="urn:microsoft.com/office/officeart/2018/2/layout/IconLabelDescriptionList"/>
    <dgm:cxn modelId="{A8DCB6FB-1905-46A1-8445-5CBA14C0A683}" srcId="{25D8B5FB-A0D1-426B-97B6-74569629B8D5}" destId="{47781505-104E-492B-9E93-94C22E29F29B}" srcOrd="2" destOrd="0" parTransId="{B71420BD-F158-4E02-9DC0-68E9DEF73AD1}" sibTransId="{22AACE9A-E026-4E55-A1E1-404799D888C0}"/>
    <dgm:cxn modelId="{3B1175EF-ECFA-4DF2-8507-22DA9EDAA1FE}" type="presParOf" srcId="{E7C83F2D-5D7B-4F96-85BB-65C13C358BFB}" destId="{D2A6B911-1D89-4523-BEAF-FF62FF00553C}" srcOrd="0" destOrd="0" presId="urn:microsoft.com/office/officeart/2018/2/layout/IconLabelDescriptionList"/>
    <dgm:cxn modelId="{A6F36577-8E2D-41F0-B114-80FEE8A5DA7A}" type="presParOf" srcId="{D2A6B911-1D89-4523-BEAF-FF62FF00553C}" destId="{7429F11C-A05C-4855-B8F7-0C6EC02BF84C}" srcOrd="0" destOrd="0" presId="urn:microsoft.com/office/officeart/2018/2/layout/IconLabelDescriptionList"/>
    <dgm:cxn modelId="{30D9AAFA-D0A6-402A-96A4-BEC1171790D6}" type="presParOf" srcId="{D2A6B911-1D89-4523-BEAF-FF62FF00553C}" destId="{9BD79547-717A-4F2A-AAF6-BC76288F68C6}" srcOrd="1" destOrd="0" presId="urn:microsoft.com/office/officeart/2018/2/layout/IconLabelDescriptionList"/>
    <dgm:cxn modelId="{0C0DB15E-BBA4-404B-AD91-B94F28C337FA}" type="presParOf" srcId="{D2A6B911-1D89-4523-BEAF-FF62FF00553C}" destId="{3C146BC7-D140-43B5-911D-A57E6700A18B}" srcOrd="2" destOrd="0" presId="urn:microsoft.com/office/officeart/2018/2/layout/IconLabelDescriptionList"/>
    <dgm:cxn modelId="{FBC449DB-1E14-4FF5-A8E1-6FF8C671425B}" type="presParOf" srcId="{D2A6B911-1D89-4523-BEAF-FF62FF00553C}" destId="{C08127A7-C808-4F17-AE59-BE7FCA72BAB5}" srcOrd="3" destOrd="0" presId="urn:microsoft.com/office/officeart/2018/2/layout/IconLabelDescriptionList"/>
    <dgm:cxn modelId="{1FB2DC93-27E1-44FA-A8A5-AB4404D09538}" type="presParOf" srcId="{D2A6B911-1D89-4523-BEAF-FF62FF00553C}" destId="{2E65A3D7-FC2F-4807-AC51-1A20B321F6B3}" srcOrd="4" destOrd="0" presId="urn:microsoft.com/office/officeart/2018/2/layout/IconLabelDescriptionList"/>
    <dgm:cxn modelId="{3A1F3CF5-FBD7-4EC8-92F6-83D5835C7E83}" type="presParOf" srcId="{E7C83F2D-5D7B-4F96-85BB-65C13C358BFB}" destId="{F5376351-A3ED-40EC-8B7C-CB96186E568C}" srcOrd="1" destOrd="0" presId="urn:microsoft.com/office/officeart/2018/2/layout/IconLabelDescriptionList"/>
    <dgm:cxn modelId="{E1C5938E-EFB9-43C4-BC96-C7526854A14B}" type="presParOf" srcId="{E7C83F2D-5D7B-4F96-85BB-65C13C358BFB}" destId="{061EF9C1-BA1A-4A31-B11A-5D8FFF5C7470}" srcOrd="2" destOrd="0" presId="urn:microsoft.com/office/officeart/2018/2/layout/IconLabelDescriptionList"/>
    <dgm:cxn modelId="{B6A2AC59-AD13-4215-B19B-94F908B5CEAE}" type="presParOf" srcId="{061EF9C1-BA1A-4A31-B11A-5D8FFF5C7470}" destId="{6CA362F3-FC9F-473B-A51D-AA37B26E4C48}" srcOrd="0" destOrd="0" presId="urn:microsoft.com/office/officeart/2018/2/layout/IconLabelDescriptionList"/>
    <dgm:cxn modelId="{B0C743A2-6759-4332-8691-83063B5FE461}" type="presParOf" srcId="{061EF9C1-BA1A-4A31-B11A-5D8FFF5C7470}" destId="{781D07C2-7E09-4429-AF38-5516FAB77970}" srcOrd="1" destOrd="0" presId="urn:microsoft.com/office/officeart/2018/2/layout/IconLabelDescriptionList"/>
    <dgm:cxn modelId="{67D62D32-C9B2-498C-B577-FCC4308F6B77}" type="presParOf" srcId="{061EF9C1-BA1A-4A31-B11A-5D8FFF5C7470}" destId="{32B9C338-9349-4576-B816-14D59B0A90C5}" srcOrd="2" destOrd="0" presId="urn:microsoft.com/office/officeart/2018/2/layout/IconLabelDescriptionList"/>
    <dgm:cxn modelId="{5D626AB9-B32B-4A96-B609-9BBF9009CA32}" type="presParOf" srcId="{061EF9C1-BA1A-4A31-B11A-5D8FFF5C7470}" destId="{F683F508-87EF-46A0-8BC8-CDF2771F859B}" srcOrd="3" destOrd="0" presId="urn:microsoft.com/office/officeart/2018/2/layout/IconLabelDescriptionList"/>
    <dgm:cxn modelId="{DEE58EA2-892A-49EC-BF93-C47EBBDAFEFB}" type="presParOf" srcId="{061EF9C1-BA1A-4A31-B11A-5D8FFF5C7470}" destId="{3732DC9C-635B-4D7D-91AE-6769CDC2734C}" srcOrd="4" destOrd="0" presId="urn:microsoft.com/office/officeart/2018/2/layout/IconLabelDescriptionList"/>
    <dgm:cxn modelId="{642FB132-15B8-4AE8-AC96-19C75097DBB3}" type="presParOf" srcId="{E7C83F2D-5D7B-4F96-85BB-65C13C358BFB}" destId="{6835338F-EBE1-490D-A969-C968821B0CE7}" srcOrd="3" destOrd="0" presId="urn:microsoft.com/office/officeart/2018/2/layout/IconLabelDescriptionList"/>
    <dgm:cxn modelId="{0EBFD4B9-2596-43B6-9A03-3C9F4D060E33}" type="presParOf" srcId="{E7C83F2D-5D7B-4F96-85BB-65C13C358BFB}" destId="{81FA5B54-AAFD-48F7-A24E-FD2680DC0EEE}" srcOrd="4" destOrd="0" presId="urn:microsoft.com/office/officeart/2018/2/layout/IconLabelDescriptionList"/>
    <dgm:cxn modelId="{87B1F2B1-3E70-418F-8504-6E9637E9566E}" type="presParOf" srcId="{81FA5B54-AAFD-48F7-A24E-FD2680DC0EEE}" destId="{0B1E05E5-0DC2-43A2-84BD-9A843120F9D0}" srcOrd="0" destOrd="0" presId="urn:microsoft.com/office/officeart/2018/2/layout/IconLabelDescriptionList"/>
    <dgm:cxn modelId="{707B2F10-6975-41AE-94F1-14F141BD1082}" type="presParOf" srcId="{81FA5B54-AAFD-48F7-A24E-FD2680DC0EEE}" destId="{61668144-B274-4A91-8831-B99E5B72CCFA}" srcOrd="1" destOrd="0" presId="urn:microsoft.com/office/officeart/2018/2/layout/IconLabelDescriptionList"/>
    <dgm:cxn modelId="{E442E8BA-5D5F-42B0-9A2E-6450A62A2CD0}" type="presParOf" srcId="{81FA5B54-AAFD-48F7-A24E-FD2680DC0EEE}" destId="{50693BC8-BFB3-4C00-9862-A418E69BD128}" srcOrd="2" destOrd="0" presId="urn:microsoft.com/office/officeart/2018/2/layout/IconLabelDescriptionList"/>
    <dgm:cxn modelId="{A479C717-9874-4141-A8C8-9AC354A63800}" type="presParOf" srcId="{81FA5B54-AAFD-48F7-A24E-FD2680DC0EEE}" destId="{950657D6-A165-44E8-81CC-F95CBB592C98}" srcOrd="3" destOrd="0" presId="urn:microsoft.com/office/officeart/2018/2/layout/IconLabelDescriptionList"/>
    <dgm:cxn modelId="{71F9BF9E-A40E-43FA-9BD4-EFE7461165DB}" type="presParOf" srcId="{81FA5B54-AAFD-48F7-A24E-FD2680DC0EEE}" destId="{A012AF40-0B88-4D99-AF4A-EA173A289A70}"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48F40D-90F1-4324-8FC6-C6D784EBCD31}">
      <dsp:nvSpPr>
        <dsp:cNvPr id="0" name=""/>
        <dsp:cNvSpPr/>
      </dsp:nvSpPr>
      <dsp:spPr>
        <a:xfrm>
          <a:off x="0" y="449"/>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34B0B3-6E83-4B21-872D-BE5BF63A24C1}">
      <dsp:nvSpPr>
        <dsp:cNvPr id="0" name=""/>
        <dsp:cNvSpPr/>
      </dsp:nvSpPr>
      <dsp:spPr>
        <a:xfrm>
          <a:off x="318375" y="237258"/>
          <a:ext cx="578865" cy="57886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C81049-0A08-4975-806E-7528848A4351}">
      <dsp:nvSpPr>
        <dsp:cNvPr id="0" name=""/>
        <dsp:cNvSpPr/>
      </dsp:nvSpPr>
      <dsp:spPr>
        <a:xfrm>
          <a:off x="1215617" y="449"/>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Dropout layer prevent overfitting</a:t>
          </a:r>
        </a:p>
      </dsp:txBody>
      <dsp:txXfrm>
        <a:off x="1215617" y="449"/>
        <a:ext cx="3967570" cy="1052482"/>
      </dsp:txXfrm>
    </dsp:sp>
    <dsp:sp modelId="{B85A40BB-2876-4B12-8A03-8887B16415BF}">
      <dsp:nvSpPr>
        <dsp:cNvPr id="0" name=""/>
        <dsp:cNvSpPr/>
      </dsp:nvSpPr>
      <dsp:spPr>
        <a:xfrm>
          <a:off x="0" y="1316052"/>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09C39C-ED48-43EE-B327-29B7C8698913}">
      <dsp:nvSpPr>
        <dsp:cNvPr id="0" name=""/>
        <dsp:cNvSpPr/>
      </dsp:nvSpPr>
      <dsp:spPr>
        <a:xfrm>
          <a:off x="318375" y="1552861"/>
          <a:ext cx="578865" cy="57886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DAE321-1972-4AB5-BAAE-CA366502B1A6}">
      <dsp:nvSpPr>
        <dsp:cNvPr id="0" name=""/>
        <dsp:cNvSpPr/>
      </dsp:nvSpPr>
      <dsp:spPr>
        <a:xfrm>
          <a:off x="1215617" y="1316052"/>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High accuracy at 0.3 dropout rate</a:t>
          </a:r>
        </a:p>
      </dsp:txBody>
      <dsp:txXfrm>
        <a:off x="1215617" y="1316052"/>
        <a:ext cx="3967570" cy="1052482"/>
      </dsp:txXfrm>
    </dsp:sp>
    <dsp:sp modelId="{94C85241-9369-4CC1-BA7A-4722ACDE88D6}">
      <dsp:nvSpPr>
        <dsp:cNvPr id="0" name=""/>
        <dsp:cNvSpPr/>
      </dsp:nvSpPr>
      <dsp:spPr>
        <a:xfrm>
          <a:off x="0" y="2631655"/>
          <a:ext cx="5183188"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ACB256-2271-43F2-8739-3A9AD0B42392}">
      <dsp:nvSpPr>
        <dsp:cNvPr id="0" name=""/>
        <dsp:cNvSpPr/>
      </dsp:nvSpPr>
      <dsp:spPr>
        <a:xfrm>
          <a:off x="318375" y="2868464"/>
          <a:ext cx="578865" cy="57886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34DC3C-870B-4DA7-BD65-825DB42A8DF5}">
      <dsp:nvSpPr>
        <dsp:cNvPr id="0" name=""/>
        <dsp:cNvSpPr/>
      </dsp:nvSpPr>
      <dsp:spPr>
        <a:xfrm>
          <a:off x="1215617" y="2631655"/>
          <a:ext cx="3967570"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1111250">
            <a:lnSpc>
              <a:spcPct val="100000"/>
            </a:lnSpc>
            <a:spcBef>
              <a:spcPct val="0"/>
            </a:spcBef>
            <a:spcAft>
              <a:spcPct val="35000"/>
            </a:spcAft>
            <a:buNone/>
          </a:pPr>
          <a:r>
            <a:rPr lang="en-US" sz="2500" kern="1200"/>
            <a:t>Final model will not contain dropout layer.</a:t>
          </a:r>
        </a:p>
      </dsp:txBody>
      <dsp:txXfrm>
        <a:off x="1215617" y="2631655"/>
        <a:ext cx="3967570" cy="1052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9F11C-A05C-4855-B8F7-0C6EC02BF84C}">
      <dsp:nvSpPr>
        <dsp:cNvPr id="0" name=""/>
        <dsp:cNvSpPr/>
      </dsp:nvSpPr>
      <dsp:spPr>
        <a:xfrm>
          <a:off x="3188" y="549359"/>
          <a:ext cx="538207" cy="5382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146BC7-D140-43B5-911D-A57E6700A18B}">
      <dsp:nvSpPr>
        <dsp:cNvPr id="0" name=""/>
        <dsp:cNvSpPr/>
      </dsp:nvSpPr>
      <dsp:spPr>
        <a:xfrm>
          <a:off x="3188"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Challenge</a:t>
          </a:r>
        </a:p>
      </dsp:txBody>
      <dsp:txXfrm>
        <a:off x="3188" y="1198759"/>
        <a:ext cx="1537734" cy="652673"/>
      </dsp:txXfrm>
    </dsp:sp>
    <dsp:sp modelId="{2E65A3D7-FC2F-4807-AC51-1A20B321F6B3}">
      <dsp:nvSpPr>
        <dsp:cNvPr id="0" name=""/>
        <dsp:cNvSpPr/>
      </dsp:nvSpPr>
      <dsp:spPr>
        <a:xfrm>
          <a:off x="3188"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t>Decision on the proper review length .</a:t>
          </a:r>
        </a:p>
      </dsp:txBody>
      <dsp:txXfrm>
        <a:off x="3188" y="1903150"/>
        <a:ext cx="1537734" cy="1232077"/>
      </dsp:txXfrm>
    </dsp:sp>
    <dsp:sp modelId="{6CA362F3-FC9F-473B-A51D-AA37B26E4C48}">
      <dsp:nvSpPr>
        <dsp:cNvPr id="0" name=""/>
        <dsp:cNvSpPr/>
      </dsp:nvSpPr>
      <dsp:spPr>
        <a:xfrm>
          <a:off x="1810026" y="549359"/>
          <a:ext cx="538207" cy="5382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B9C338-9349-4576-B816-14D59B0A90C5}">
      <dsp:nvSpPr>
        <dsp:cNvPr id="0" name=""/>
        <dsp:cNvSpPr/>
      </dsp:nvSpPr>
      <dsp:spPr>
        <a:xfrm>
          <a:off x="1810026"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dirty="0"/>
            <a:t>Words in embedding layer: 500</a:t>
          </a:r>
        </a:p>
      </dsp:txBody>
      <dsp:txXfrm>
        <a:off x="1810026" y="1198759"/>
        <a:ext cx="1537734" cy="652673"/>
      </dsp:txXfrm>
    </dsp:sp>
    <dsp:sp modelId="{3732DC9C-635B-4D7D-91AE-6769CDC2734C}">
      <dsp:nvSpPr>
        <dsp:cNvPr id="0" name=""/>
        <dsp:cNvSpPr/>
      </dsp:nvSpPr>
      <dsp:spPr>
        <a:xfrm>
          <a:off x="1810026"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sp>
    <dsp:sp modelId="{0B1E05E5-0DC2-43A2-84BD-9A843120F9D0}">
      <dsp:nvSpPr>
        <dsp:cNvPr id="0" name=""/>
        <dsp:cNvSpPr/>
      </dsp:nvSpPr>
      <dsp:spPr>
        <a:xfrm>
          <a:off x="3616864" y="549359"/>
          <a:ext cx="538207" cy="5382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693BC8-BFB3-4C00-9862-A418E69BD128}">
      <dsp:nvSpPr>
        <dsp:cNvPr id="0" name=""/>
        <dsp:cNvSpPr/>
      </dsp:nvSpPr>
      <dsp:spPr>
        <a:xfrm>
          <a:off x="3616864" y="1198759"/>
          <a:ext cx="1537734" cy="6526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Improving the model as in the table:</a:t>
          </a:r>
        </a:p>
      </dsp:txBody>
      <dsp:txXfrm>
        <a:off x="3616864" y="1198759"/>
        <a:ext cx="1537734" cy="652673"/>
      </dsp:txXfrm>
    </dsp:sp>
    <dsp:sp modelId="{A012AF40-0B88-4D99-AF4A-EA173A289A70}">
      <dsp:nvSpPr>
        <dsp:cNvPr id="0" name=""/>
        <dsp:cNvSpPr/>
      </dsp:nvSpPr>
      <dsp:spPr>
        <a:xfrm>
          <a:off x="3616864" y="1903150"/>
          <a:ext cx="1537734" cy="12320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100000"/>
            </a:lnSpc>
            <a:spcBef>
              <a:spcPct val="0"/>
            </a:spcBef>
            <a:spcAft>
              <a:spcPct val="35000"/>
            </a:spcAft>
            <a:buNone/>
          </a:pPr>
          <a:r>
            <a:rPr lang="en-US" sz="1100" kern="1200"/>
            <a:t>Manipulating learning rate</a:t>
          </a:r>
        </a:p>
        <a:p>
          <a:pPr marL="0" lvl="0" indent="0" algn="l" defTabSz="488950">
            <a:lnSpc>
              <a:spcPct val="100000"/>
            </a:lnSpc>
            <a:spcBef>
              <a:spcPct val="0"/>
            </a:spcBef>
            <a:spcAft>
              <a:spcPct val="35000"/>
            </a:spcAft>
            <a:buNone/>
          </a:pPr>
          <a:r>
            <a:rPr lang="en-US" sz="1100" kern="1200" dirty="0"/>
            <a:t>Adding hidden layer</a:t>
          </a:r>
        </a:p>
        <a:p>
          <a:pPr marL="0" lvl="0" indent="0" algn="l" defTabSz="488950">
            <a:lnSpc>
              <a:spcPct val="100000"/>
            </a:lnSpc>
            <a:spcBef>
              <a:spcPct val="0"/>
            </a:spcBef>
            <a:spcAft>
              <a:spcPct val="35000"/>
            </a:spcAft>
            <a:buNone/>
          </a:pPr>
          <a:r>
            <a:rPr lang="en-US" sz="1100" kern="1200"/>
            <a:t>Changing number of neurons</a:t>
          </a:r>
        </a:p>
        <a:p>
          <a:pPr marL="0" lvl="0" indent="0" algn="l" defTabSz="488950">
            <a:lnSpc>
              <a:spcPct val="100000"/>
            </a:lnSpc>
            <a:spcBef>
              <a:spcPct val="0"/>
            </a:spcBef>
            <a:spcAft>
              <a:spcPct val="35000"/>
            </a:spcAft>
            <a:buNone/>
          </a:pPr>
          <a:r>
            <a:rPr lang="en-US" sz="1100" kern="1200"/>
            <a:t>And trying various dropout rate</a:t>
          </a:r>
        </a:p>
      </dsp:txBody>
      <dsp:txXfrm>
        <a:off x="3616864" y="1903150"/>
        <a:ext cx="1537734" cy="123207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4DCA6A-93BA-4C95-8026-CD0BB9559F22}" type="datetimeFigureOut">
              <a:rPr lang="en-US" smtClean="0"/>
              <a:t>8/7/21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2D9188-C27C-475A-9AE7-3B5AE2E1350C}" type="slidenum">
              <a:rPr lang="en-US" smtClean="0"/>
              <a:t>‹#›</a:t>
            </a:fld>
            <a:endParaRPr lang="en-US"/>
          </a:p>
        </p:txBody>
      </p:sp>
    </p:spTree>
    <p:extLst>
      <p:ext uri="{BB962C8B-B14F-4D97-AF65-F5344CB8AC3E}">
        <p14:creationId xmlns:p14="http://schemas.microsoft.com/office/powerpoint/2010/main" val="396669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Nowadays, people rarely have time to finish all movies, even the latest one, therefore movie reviews become a choosing standard. Having a high accuracy on sentiment prediction of movie reviews, people can save their time even more by not reading each single review and still can know others’ attitude on those movies. We trained a Multi-layer neural network with IMDB data imported from </a:t>
            </a:r>
            <a:r>
              <a:rPr lang="en-US" sz="1800" dirty="0" err="1">
                <a:solidFill>
                  <a:srgbClr val="000000"/>
                </a:solidFill>
                <a:effectLst/>
                <a:latin typeface="Arial" panose="020B0604020202020204" pitchFamily="34" charset="0"/>
                <a:ea typeface="Arial" panose="020B0604020202020204" pitchFamily="34" charset="0"/>
              </a:rPr>
              <a:t>Keras</a:t>
            </a:r>
            <a:r>
              <a:rPr lang="en-US" sz="1800" dirty="0">
                <a:solidFill>
                  <a:srgbClr val="000000"/>
                </a:solidFill>
                <a:effectLst/>
                <a:latin typeface="Arial" panose="020B0604020202020204" pitchFamily="34" charset="0"/>
                <a:ea typeface="Arial" panose="020B0604020202020204" pitchFamily="34" charset="0"/>
              </a:rPr>
              <a:t>. Even the dataset has been already processed, we still need to do word embedding and split validation dataset from training dataset. For increasing the accuracy of our model without overfitting, we changes parameters such as learning rate, epoch, and also adding more hidden layers with proper dropout rates between them.</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2</a:t>
            </a:fld>
            <a:endParaRPr lang="en-US"/>
          </a:p>
        </p:txBody>
      </p:sp>
    </p:spTree>
    <p:extLst>
      <p:ext uri="{BB962C8B-B14F-4D97-AF65-F5344CB8AC3E}">
        <p14:creationId xmlns:p14="http://schemas.microsoft.com/office/powerpoint/2010/main" val="702849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The major challenge in our model is the decision on the proper review length as the input of word embedding layer and on the parameter in the deep neural network to avoid overfitting while increasing the model accuracy. Through the analysis of the distribution of general review length, we decide the input of word embedding layer as 500. By manipulating learning rate, adding hidden layer, changing number of neurons and trying various dropout rate, we improve the model as Table 4. Our final model has learning rate in 0.0001 with two hidden layer. The first hidden layer with 10 neurons and the second with 12 neurons. Even though we get high model accuracy as 0.9526 and validation model as 0.8741, it still can be further improved. In our model, we try to set each dropout layer with the same dropout rate, and it does not give us a better result, but for future improvement, we can make them different according to the specific output of the previous dense layer. We could also try to add 1D convolutional neural network at the front, since before we optimize our basic model, the one with convolutional neural network has higher accuracy around 87%, so if we do further optimization with CNN based our final model, it might return a better result.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12</a:t>
            </a:fld>
            <a:endParaRPr lang="en-US"/>
          </a:p>
        </p:txBody>
      </p:sp>
    </p:spTree>
    <p:extLst>
      <p:ext uri="{BB962C8B-B14F-4D97-AF65-F5344CB8AC3E}">
        <p14:creationId xmlns:p14="http://schemas.microsoft.com/office/powerpoint/2010/main" val="3054481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The dataset will involve mapping words in movie review to a high dimensional vector </a:t>
            </a:r>
          </a:p>
          <a:p>
            <a:r>
              <a:rPr lang="en-US" sz="1800" dirty="0">
                <a:solidFill>
                  <a:srgbClr val="000000"/>
                </a:solidFill>
                <a:effectLst/>
                <a:latin typeface="Arial" panose="020B0604020202020204" pitchFamily="34" charset="0"/>
                <a:ea typeface="Arial" panose="020B0604020202020204" pitchFamily="34" charset="0"/>
              </a:rPr>
              <a:t>Since all neural network requires to have input with same size, we need to truncate or pad the dataset before we do word embedding</a:t>
            </a:r>
          </a:p>
          <a:p>
            <a:r>
              <a:rPr lang="en-US" sz="1800" dirty="0">
                <a:solidFill>
                  <a:srgbClr val="000000"/>
                </a:solidFill>
                <a:latin typeface="Arial" panose="020B0604020202020204" pitchFamily="34" charset="0"/>
              </a:rPr>
              <a:t>It follows that </a:t>
            </a:r>
          </a:p>
          <a:p>
            <a:pPr lvl="1"/>
            <a:r>
              <a:rPr lang="en-US" sz="1800" dirty="0">
                <a:solidFill>
                  <a:srgbClr val="000000"/>
                </a:solidFill>
                <a:effectLst/>
                <a:latin typeface="Arial" panose="020B0604020202020204" pitchFamily="34" charset="0"/>
                <a:ea typeface="Arial" panose="020B0604020202020204" pitchFamily="34" charset="0"/>
              </a:rPr>
              <a:t>the mean of review length in IMDB dataset is 234.76 words </a:t>
            </a:r>
          </a:p>
          <a:p>
            <a:pPr lvl="1"/>
            <a:r>
              <a:rPr lang="en-US" sz="1800" dirty="0">
                <a:solidFill>
                  <a:srgbClr val="000000"/>
                </a:solidFill>
                <a:effectLst/>
                <a:latin typeface="Arial" panose="020B0604020202020204" pitchFamily="34" charset="0"/>
                <a:ea typeface="Arial" panose="020B0604020202020204" pitchFamily="34" charset="0"/>
              </a:rPr>
              <a:t>standard deviation is 172.911. </a:t>
            </a:r>
            <a:endParaRPr lang="en-US" sz="1800" dirty="0">
              <a:solidFill>
                <a:srgbClr val="000000"/>
              </a:solidFill>
              <a:latin typeface="Arial" panose="020B0604020202020204" pitchFamily="34" charset="0"/>
              <a:ea typeface="Arial" panose="020B0604020202020204" pitchFamily="34" charset="0"/>
            </a:endParaRPr>
          </a:p>
          <a:p>
            <a:pPr lvl="1"/>
            <a:r>
              <a:rPr lang="en-US" sz="1800" dirty="0">
                <a:solidFill>
                  <a:srgbClr val="000000"/>
                </a:solidFill>
                <a:effectLst/>
                <a:latin typeface="Arial" panose="020B0604020202020204" pitchFamily="34" charset="0"/>
                <a:ea typeface="Arial" panose="020B0604020202020204" pitchFamily="34" charset="0"/>
              </a:rPr>
              <a:t>from the boxplot, that the maximum of the dataset is around 500</a:t>
            </a:r>
          </a:p>
          <a:p>
            <a:pPr lvl="1"/>
            <a:r>
              <a:rPr lang="en-US" sz="1800" dirty="0">
                <a:solidFill>
                  <a:srgbClr val="000000"/>
                </a:solidFill>
                <a:effectLst/>
                <a:latin typeface="Arial" panose="020B0604020202020204" pitchFamily="34" charset="0"/>
                <a:ea typeface="Arial" panose="020B0604020202020204" pitchFamily="34" charset="0"/>
              </a:rPr>
              <a:t>Therefore, even there are multiple outliers that have over 500 word length, we still can set the value of </a:t>
            </a:r>
            <a:r>
              <a:rPr lang="en-US" sz="1800" dirty="0" err="1">
                <a:solidFill>
                  <a:srgbClr val="000000"/>
                </a:solidFill>
                <a:effectLst/>
                <a:latin typeface="Arial" panose="020B0604020202020204" pitchFamily="34" charset="0"/>
                <a:ea typeface="Arial" panose="020B0604020202020204" pitchFamily="34" charset="0"/>
              </a:rPr>
              <a:t>maxlen</a:t>
            </a:r>
            <a:r>
              <a:rPr lang="en-US" sz="1800" dirty="0">
                <a:solidFill>
                  <a:srgbClr val="000000"/>
                </a:solidFill>
                <a:effectLst/>
                <a:latin typeface="Arial" panose="020B0604020202020204" pitchFamily="34" charset="0"/>
                <a:ea typeface="Arial" panose="020B0604020202020204" pitchFamily="34" charset="0"/>
              </a:rPr>
              <a:t> in </a:t>
            </a:r>
            <a:r>
              <a:rPr lang="en-US" sz="1800" dirty="0" err="1">
                <a:solidFill>
                  <a:srgbClr val="000000"/>
                </a:solidFill>
                <a:effectLst/>
                <a:latin typeface="Arial" panose="020B0604020202020204" pitchFamily="34" charset="0"/>
                <a:ea typeface="Arial" panose="020B0604020202020204" pitchFamily="34" charset="0"/>
              </a:rPr>
              <a:t>pad_sequences</a:t>
            </a:r>
            <a:r>
              <a:rPr lang="en-US" sz="1800" dirty="0">
                <a:solidFill>
                  <a:srgbClr val="000000"/>
                </a:solidFill>
                <a:effectLst/>
                <a:latin typeface="Arial" panose="020B0604020202020204" pitchFamily="34" charset="0"/>
                <a:ea typeface="Arial" panose="020B0604020202020204" pitchFamily="34" charset="0"/>
              </a:rPr>
              <a:t> function as 500 to cover the most of dataset.</a:t>
            </a:r>
          </a:p>
          <a:p>
            <a:pPr lvl="1"/>
            <a:r>
              <a:rPr lang="en-US" sz="1800" dirty="0">
                <a:solidFill>
                  <a:srgbClr val="000000"/>
                </a:solidFill>
                <a:effectLst/>
                <a:latin typeface="Arial" panose="020B0604020202020204" pitchFamily="34" charset="0"/>
                <a:ea typeface="Arial" panose="020B0604020202020204" pitchFamily="34" charset="0"/>
              </a:rPr>
              <a:t>The function will take the original training and testing dataset and truncate reviews longer than 500 or pad reviews shorter than that with 0</a:t>
            </a:r>
            <a:endParaRPr lang="en-US" dirty="0"/>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4</a:t>
            </a:fld>
            <a:endParaRPr lang="en-US"/>
          </a:p>
        </p:txBody>
      </p:sp>
    </p:spTree>
    <p:extLst>
      <p:ext uri="{BB962C8B-B14F-4D97-AF65-F5344CB8AC3E}">
        <p14:creationId xmlns:p14="http://schemas.microsoft.com/office/powerpoint/2010/main" val="1241583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Shown above is a The code data shows the possibility of importing data from </a:t>
            </a:r>
            <a:r>
              <a:rPr lang="en-US" dirty="0" err="1"/>
              <a:t>Keras</a:t>
            </a:r>
            <a:r>
              <a:rPr lang="en-US" dirty="0"/>
              <a:t> that will be used to predict reviews of movies. With the data, it is possible to validate it to ensure accuracy of models and that the model used in predicting reviews is highly effective. As shown above, there is a range of data sets to be imported so that the model considers all the reviews and makes it possible to predict without fail. </a:t>
            </a:r>
          </a:p>
        </p:txBody>
      </p:sp>
      <p:sp>
        <p:nvSpPr>
          <p:cNvPr id="4" name="Slide Number Placeholder 3"/>
          <p:cNvSpPr>
            <a:spLocks noGrp="1"/>
          </p:cNvSpPr>
          <p:nvPr>
            <p:ph type="sldNum" sz="quarter" idx="5"/>
          </p:nvPr>
        </p:nvSpPr>
        <p:spPr/>
        <p:txBody>
          <a:bodyPr/>
          <a:lstStyle/>
          <a:p>
            <a:fld id="{B72D9188-C27C-475A-9AE7-3B5AE2E1350C}" type="slidenum">
              <a:rPr lang="en-US" smtClean="0"/>
              <a:t>5</a:t>
            </a:fld>
            <a:endParaRPr lang="en-US"/>
          </a:p>
        </p:txBody>
      </p:sp>
    </p:spTree>
    <p:extLst>
      <p:ext uri="{BB962C8B-B14F-4D97-AF65-F5344CB8AC3E}">
        <p14:creationId xmlns:p14="http://schemas.microsoft.com/office/powerpoint/2010/main" val="2241996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figures shown depict the accuracy of models with or without validation dataset. </a:t>
            </a:r>
            <a:r>
              <a:rPr lang="en-US" sz="1800" dirty="0">
                <a:solidFill>
                  <a:srgbClr val="000000"/>
                </a:solidFill>
                <a:effectLst/>
                <a:latin typeface="Arial" panose="020B0604020202020204" pitchFamily="34" charset="0"/>
                <a:ea typeface="Arial" panose="020B0604020202020204" pitchFamily="34" charset="0"/>
              </a:rPr>
              <a:t>A major challenge of training a neural network is overfitting, which means that a model acts so well on training dataset, but not on new coming dataset. One of way to solve it is through validation dataset in order to update parameters of model so that model will act well on general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 By training a multi-layer models with extra validation dataset or not, we can see the accuracy difference between them. Figure 2 shows that the validation accuracy of model with no extra validation decreases from the first epoch when the accuracy of the model continuously increases. However, the validation accuracy of model with extra validation dataset decreases after the first epoch. This means without extra validation dataset, model will become overfitting earlier.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6</a:t>
            </a:fld>
            <a:endParaRPr lang="en-US"/>
          </a:p>
        </p:txBody>
      </p:sp>
    </p:spTree>
    <p:extLst>
      <p:ext uri="{BB962C8B-B14F-4D97-AF65-F5344CB8AC3E}">
        <p14:creationId xmlns:p14="http://schemas.microsoft.com/office/powerpoint/2010/main" val="38076640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The starting model that we build has one word embedding layer, a flatten layer, and two dense layers. Output of embedding layer is 32×500, since we would like to have word vector in 32 dimensions and the input length at 500 as discussed previously. Activation for the hidden layer is </a:t>
            </a:r>
            <a:r>
              <a:rPr lang="en-US" sz="1800" dirty="0" err="1">
                <a:solidFill>
                  <a:srgbClr val="000000"/>
                </a:solidFill>
                <a:effectLst/>
                <a:latin typeface="Arial" panose="020B0604020202020204" pitchFamily="34" charset="0"/>
                <a:ea typeface="Arial" panose="020B0604020202020204" pitchFamily="34" charset="0"/>
              </a:rPr>
              <a:t>Relu</a:t>
            </a:r>
            <a:r>
              <a:rPr lang="en-US" sz="1800" dirty="0">
                <a:solidFill>
                  <a:srgbClr val="000000"/>
                </a:solidFill>
                <a:effectLst/>
                <a:latin typeface="Arial" panose="020B0604020202020204" pitchFamily="34" charset="0"/>
                <a:ea typeface="Arial" panose="020B0604020202020204" pitchFamily="34" charset="0"/>
              </a:rPr>
              <a:t>, and that for the output layer is Sigmoid in order to get results in percentage. Optimizer is Adam with learning rate 0.0005. Training this model in three epochs with extra validation dataset, we get model accuracy around 87% and early overfitting.</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7</a:t>
            </a:fld>
            <a:endParaRPr lang="en-US"/>
          </a:p>
        </p:txBody>
      </p:sp>
    </p:spTree>
    <p:extLst>
      <p:ext uri="{BB962C8B-B14F-4D97-AF65-F5344CB8AC3E}">
        <p14:creationId xmlns:p14="http://schemas.microsoft.com/office/powerpoint/2010/main" val="27518026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Arial" panose="020B0604020202020204" pitchFamily="34" charset="0"/>
              </a:rPr>
              <a:t>One of the way to avoid overfitting is picking a proper learning rate, which can help model get higher accuracy before overfitting appears. Shown as Figure 3, learning rate in 0.005, which is our starting learning rate, it has highest starting accuracy, and it can even reach closely to 1 at the end. However, from Table 2, we can see that even model with learning rate 0.005 has highest model accuracy at the beginning, it gets overfitting earlies as well, and when the accuracy at that time is just around 80%. Among all the learning rate value, 0.0001 gives the best result. Its model accuracy before overfitting is 94.42%, which is the highest score than others. Therefore, we changes learning rate to 0.0001.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8</a:t>
            </a:fld>
            <a:endParaRPr lang="en-US"/>
          </a:p>
        </p:txBody>
      </p:sp>
    </p:spTree>
    <p:extLst>
      <p:ext uri="{BB962C8B-B14F-4D97-AF65-F5344CB8AC3E}">
        <p14:creationId xmlns:p14="http://schemas.microsoft.com/office/powerpoint/2010/main" val="5810711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15" marR="6350" indent="-5715" algn="just">
              <a:lnSpc>
                <a:spcPct val="99000"/>
              </a:lnSpc>
              <a:spcBef>
                <a:spcPts val="670"/>
              </a:spcBef>
              <a:spcAft>
                <a:spcPts val="0"/>
              </a:spcAft>
            </a:pPr>
            <a:r>
              <a:rPr lang="en-US" sz="1800" dirty="0">
                <a:solidFill>
                  <a:srgbClr val="000000"/>
                </a:solidFill>
                <a:effectLst/>
                <a:latin typeface="Arial" panose="020B0604020202020204" pitchFamily="34" charset="0"/>
                <a:ea typeface="Arial" panose="020B0604020202020204" pitchFamily="34" charset="0"/>
              </a:rPr>
              <a:t>Another way to increase the accuracy of the model is having deeper layer. However, having more layers also means more parameters and more complex model, which could cause overfitting. Therefore, choice on neuron number and balance between neuron and depth of the model becomes important. </a:t>
            </a:r>
            <a:endParaRPr lang="en-US" sz="1800" dirty="0">
              <a:effectLst/>
              <a:latin typeface="Arial" panose="020B0604020202020204" pitchFamily="34" charset="0"/>
              <a:ea typeface="Arial" panose="020B0604020202020204" pitchFamily="34" charset="0"/>
            </a:endParaRPr>
          </a:p>
          <a:p>
            <a:pPr marL="0" marR="19050" indent="4445" algn="just">
              <a:lnSpc>
                <a:spcPct val="99000"/>
              </a:lnSpc>
              <a:spcBef>
                <a:spcPts val="580"/>
              </a:spcBef>
              <a:spcAft>
                <a:spcPts val="0"/>
              </a:spcAft>
            </a:pPr>
            <a:r>
              <a:rPr lang="en-US" sz="1800" dirty="0">
                <a:solidFill>
                  <a:srgbClr val="000000"/>
                </a:solidFill>
                <a:effectLst/>
                <a:latin typeface="Arial" panose="020B0604020202020204" pitchFamily="34" charset="0"/>
                <a:ea typeface="Arial" panose="020B0604020202020204" pitchFamily="34" charset="0"/>
              </a:rPr>
              <a:t>By using Early Stopping function with patience value 2, we will get the accuracy of the model before validation accuracy decreases too much, which caused by overfitting. The result is shown as Figure 4. </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9</a:t>
            </a:fld>
            <a:endParaRPr lang="en-US"/>
          </a:p>
        </p:txBody>
      </p:sp>
    </p:spTree>
    <p:extLst>
      <p:ext uri="{BB962C8B-B14F-4D97-AF65-F5344CB8AC3E}">
        <p14:creationId xmlns:p14="http://schemas.microsoft.com/office/powerpoint/2010/main" val="1130675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Arial" panose="020B0604020202020204" pitchFamily="34" charset="0"/>
                <a:ea typeface="Arial" panose="020B0604020202020204" pitchFamily="34" charset="0"/>
              </a:rPr>
              <a:t>From part (a), we can clearly see that for the first layer, 10 neurons gives the highest accuracy before overfitting, and for the second layer, seeing from part (b), we get the highest accuracy with 12 neurons. In part (c), models with 14 neurons gives the best result. However, shown in Table 3, the validation accuracy of the model with either only one hidden layer or three hidden layers is not as good as the model with two hidden layers. Therefore, we will only use two hidden layers, one with 10 neurons and the other with 12 neurons. </a:t>
            </a:r>
            <a:endParaRPr lang="en-US" sz="12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10</a:t>
            </a:fld>
            <a:endParaRPr lang="en-US"/>
          </a:p>
        </p:txBody>
      </p:sp>
    </p:spTree>
    <p:extLst>
      <p:ext uri="{BB962C8B-B14F-4D97-AF65-F5344CB8AC3E}">
        <p14:creationId xmlns:p14="http://schemas.microsoft.com/office/powerpoint/2010/main" val="2635114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rial" panose="020B0604020202020204" pitchFamily="34" charset="0"/>
                <a:ea typeface="Arial" panose="020B0604020202020204" pitchFamily="34" charset="0"/>
              </a:rPr>
              <a:t>Adding a dropout layer after dense layer helps prevent overfitting as well. Since it drops a percent of neurons due to the setting up dropout rate and then continue training the model, this add some randomness during the training process. Seeing from the Figure 5, we can see that our model achieve highest accuracy when dropout rate equals to 0.3, and the accuracy of the model is 0.9445 and validation rate is 0.8717. Since this does not give a higher model accuracy or validation accuracy, we will not use any dropout layer for our final model. </a:t>
            </a:r>
            <a:endParaRPr lang="en-US" dirty="0"/>
          </a:p>
        </p:txBody>
      </p:sp>
      <p:sp>
        <p:nvSpPr>
          <p:cNvPr id="4" name="Slide Number Placeholder 3"/>
          <p:cNvSpPr>
            <a:spLocks noGrp="1"/>
          </p:cNvSpPr>
          <p:nvPr>
            <p:ph type="sldNum" sz="quarter" idx="5"/>
          </p:nvPr>
        </p:nvSpPr>
        <p:spPr/>
        <p:txBody>
          <a:bodyPr/>
          <a:lstStyle/>
          <a:p>
            <a:fld id="{B72D9188-C27C-475A-9AE7-3B5AE2E1350C}" type="slidenum">
              <a:rPr lang="en-US" smtClean="0"/>
              <a:t>11</a:t>
            </a:fld>
            <a:endParaRPr lang="en-US"/>
          </a:p>
        </p:txBody>
      </p:sp>
    </p:spTree>
    <p:extLst>
      <p:ext uri="{BB962C8B-B14F-4D97-AF65-F5344CB8AC3E}">
        <p14:creationId xmlns:p14="http://schemas.microsoft.com/office/powerpoint/2010/main" val="2271570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382B6-4BCC-4B6C-A961-5680B9E524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3F628B-660C-4DE1-BE47-B80A977F09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E96F83-7905-45DF-BCF6-B5D40B92323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98543625-B339-4115-A309-C4EE7D9D7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55BF0-B5FB-4658-AA0A-5BB461C5FED5}"/>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3666283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EC2D-B57B-42EA-8BCD-A221CFFCA9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1F7B99-889C-4E3C-A5BC-CA8B8FEB83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3E720-2B5B-472A-AA28-945FABDAB0D7}"/>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4E6ADC3F-CCC4-49F1-B41E-872CA3E34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09CF5-35D0-42DC-B39B-9C20E17D990E}"/>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861853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0FC1B9-B46F-4640-8B65-6C0581A184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FA6F18-5E05-41D8-8706-446D496911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602C1-14C9-4FDA-8594-230B6E1EB41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31480916-1CB1-4BA8-B6F7-49CC5CDC1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EC3005-85DD-41EB-967C-A3433B6D1074}"/>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826206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3101D-D434-4710-85D4-9422D827DC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CF5ED8-16B9-47BA-923D-12F05098D0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C512F0-AA6D-41CB-A740-8F0093081148}"/>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1D86A933-AE3B-4A89-A646-732E0394B5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FACDE1-0A04-4A94-81AA-DBB6AB587D11}"/>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24355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F91D8-8D95-4F9C-9CA8-A0292F7417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AD75C1-142B-42B5-A9AC-DB12C42D9E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7F655E-6A4C-456B-B99E-E0BD8798C1B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C7AFE2E8-CDC6-4FDA-B8D6-4ACCCC91E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61AC2B-354B-443F-B81B-3BA58126D63E}"/>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2172531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C8CC0-B162-4DA6-9B62-10BBE1133F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DAF53D-CB0B-4502-827B-52C0EEDE86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F7381A-05EC-4272-8E62-46755F0457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A8AE5D-E2BB-49E0-8259-5C6929F59D83}"/>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6" name="Footer Placeholder 5">
            <a:extLst>
              <a:ext uri="{FF2B5EF4-FFF2-40B4-BE49-F238E27FC236}">
                <a16:creationId xmlns:a16="http://schemas.microsoft.com/office/drawing/2014/main" id="{A25CD2C3-9EF6-4A85-9D65-14768F6918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62934C-5E37-471D-8AB2-570581F2BA20}"/>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2697001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732F-2E6A-4EA6-899A-C49862FAE51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11BCA4-DEBB-4268-918C-6174735B64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838A04-39B2-4142-A299-CAEB61F5FD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337EB6-999F-47AE-9DD4-A664775FB7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137F2F-64FC-4BD4-8A62-AD811BAA632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300D44-FB63-4133-AB25-0A488F8D51EC}"/>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8" name="Footer Placeholder 7">
            <a:extLst>
              <a:ext uri="{FF2B5EF4-FFF2-40B4-BE49-F238E27FC236}">
                <a16:creationId xmlns:a16="http://schemas.microsoft.com/office/drawing/2014/main" id="{741E9DDE-9C3B-435E-8BF7-D45123C3E1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41AA61-6706-476D-92AB-3BD59977425D}"/>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656781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1CD93-696C-425A-BE17-845596D48B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13024D-501C-4EC1-B5E6-5A6E9E53CB65}"/>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4" name="Footer Placeholder 3">
            <a:extLst>
              <a:ext uri="{FF2B5EF4-FFF2-40B4-BE49-F238E27FC236}">
                <a16:creationId xmlns:a16="http://schemas.microsoft.com/office/drawing/2014/main" id="{4E5A612C-6484-4778-915C-A2E1CF7084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EA4F4-A2E1-4199-A42A-184360EECAE9}"/>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49310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895522-2052-4EC0-8CF1-F0514F862F9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3" name="Footer Placeholder 2">
            <a:extLst>
              <a:ext uri="{FF2B5EF4-FFF2-40B4-BE49-F238E27FC236}">
                <a16:creationId xmlns:a16="http://schemas.microsoft.com/office/drawing/2014/main" id="{960C0AA2-F991-408F-B3F6-D6A99264D6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7B6842-3987-4CA9-9779-DDCDAC98A852}"/>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550422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C8B7F-0978-4319-88BF-5770EDA688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7A16FF-F679-45F1-8489-FC6B7606F4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120390-539F-44C9-873A-60FB444203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E7527C-67FF-4337-B4A2-D8D52832BBA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6" name="Footer Placeholder 5">
            <a:extLst>
              <a:ext uri="{FF2B5EF4-FFF2-40B4-BE49-F238E27FC236}">
                <a16:creationId xmlns:a16="http://schemas.microsoft.com/office/drawing/2014/main" id="{23CE6FAA-3302-42EA-A865-2631F41FFB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886925-8FC7-4275-87AD-C3D5A7251140}"/>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1776571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7F017-8C6A-44F7-B188-5DE778E196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2EAE35-02BA-4DB8-B98B-83D67026D9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7722F5-00DC-43D6-B9B3-648B647767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BF3EDC-21B4-41F4-B2DA-B2760CC820DF}"/>
              </a:ext>
            </a:extLst>
          </p:cNvPr>
          <p:cNvSpPr>
            <a:spLocks noGrp="1"/>
          </p:cNvSpPr>
          <p:nvPr>
            <p:ph type="dt" sz="half" idx="10"/>
          </p:nvPr>
        </p:nvSpPr>
        <p:spPr/>
        <p:txBody>
          <a:bodyPr/>
          <a:lstStyle/>
          <a:p>
            <a:fld id="{5866B2DD-D555-4441-89F5-099C9B7C2543}" type="datetimeFigureOut">
              <a:rPr lang="en-US" smtClean="0"/>
              <a:t>8/7/21</a:t>
            </a:fld>
            <a:endParaRPr lang="en-US"/>
          </a:p>
        </p:txBody>
      </p:sp>
      <p:sp>
        <p:nvSpPr>
          <p:cNvPr id="6" name="Footer Placeholder 5">
            <a:extLst>
              <a:ext uri="{FF2B5EF4-FFF2-40B4-BE49-F238E27FC236}">
                <a16:creationId xmlns:a16="http://schemas.microsoft.com/office/drawing/2014/main" id="{C6312269-FE08-4C9E-BA0D-C2C7538942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271BBE-CFBA-4178-B8C3-57C43BC525EC}"/>
              </a:ext>
            </a:extLst>
          </p:cNvPr>
          <p:cNvSpPr>
            <a:spLocks noGrp="1"/>
          </p:cNvSpPr>
          <p:nvPr>
            <p:ph type="sldNum" sz="quarter" idx="12"/>
          </p:nvPr>
        </p:nvSpPr>
        <p:spPr/>
        <p:txBody>
          <a:bodyPr/>
          <a:lstStyle/>
          <a:p>
            <a:fld id="{C1B87D2D-A6BB-46F2-AAF9-C77D5C9E0DE7}" type="slidenum">
              <a:rPr lang="en-US" smtClean="0"/>
              <a:t>‹#›</a:t>
            </a:fld>
            <a:endParaRPr lang="en-US"/>
          </a:p>
        </p:txBody>
      </p:sp>
    </p:spTree>
    <p:extLst>
      <p:ext uri="{BB962C8B-B14F-4D97-AF65-F5344CB8AC3E}">
        <p14:creationId xmlns:p14="http://schemas.microsoft.com/office/powerpoint/2010/main" val="3797927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B22FAF-758F-4C8B-B2B3-52E24DA8FA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3B9E09-4BD3-4B4C-A965-266765DD3C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B21BE1-9EC1-4BD4-92B8-D8B6A12CE8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66B2DD-D555-4441-89F5-099C9B7C2543}" type="datetimeFigureOut">
              <a:rPr lang="en-US" smtClean="0"/>
              <a:t>8/7/21</a:t>
            </a:fld>
            <a:endParaRPr lang="en-US"/>
          </a:p>
        </p:txBody>
      </p:sp>
      <p:sp>
        <p:nvSpPr>
          <p:cNvPr id="5" name="Footer Placeholder 4">
            <a:extLst>
              <a:ext uri="{FF2B5EF4-FFF2-40B4-BE49-F238E27FC236}">
                <a16:creationId xmlns:a16="http://schemas.microsoft.com/office/drawing/2014/main" id="{1D6AA10E-C0E7-41F7-82AC-87F9880C15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58B7ABC-EC8C-479D-96AD-A925433C19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B87D2D-A6BB-46F2-AAF9-C77D5C9E0DE7}" type="slidenum">
              <a:rPr lang="en-US" smtClean="0"/>
              <a:t>‹#›</a:t>
            </a:fld>
            <a:endParaRPr lang="en-US"/>
          </a:p>
        </p:txBody>
      </p:sp>
    </p:spTree>
    <p:extLst>
      <p:ext uri="{BB962C8B-B14F-4D97-AF65-F5344CB8AC3E}">
        <p14:creationId xmlns:p14="http://schemas.microsoft.com/office/powerpoint/2010/main" val="3133711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02C019CB-ED6F-407A-90A8-D4FC7DFBD01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A0E406-B2FE-4B97-882C-ED65B523A8F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SENTIMENT PREDICTION THROUGH DEEP NEURAL NETWORK </a:t>
            </a:r>
          </a:p>
        </p:txBody>
      </p:sp>
      <p:sp>
        <p:nvSpPr>
          <p:cNvPr id="3" name="Subtitle 2">
            <a:extLst>
              <a:ext uri="{FF2B5EF4-FFF2-40B4-BE49-F238E27FC236}">
                <a16:creationId xmlns:a16="http://schemas.microsoft.com/office/drawing/2014/main" id="{4F491DE7-529B-4C0B-A032-EC5833474FC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ltLang="zh-CN" sz="2200" dirty="0" err="1">
                <a:solidFill>
                  <a:srgbClr val="FFFFFF"/>
                </a:solidFill>
              </a:rPr>
              <a:t>Yifan</a:t>
            </a:r>
            <a:r>
              <a:rPr lang="en-US" altLang="zh-CN" sz="2200" dirty="0">
                <a:solidFill>
                  <a:srgbClr val="FFFFFF"/>
                </a:solidFill>
              </a:rPr>
              <a:t>(Terri)</a:t>
            </a:r>
            <a:r>
              <a:rPr lang="zh-CN" altLang="en-US" sz="2200" dirty="0">
                <a:solidFill>
                  <a:srgbClr val="FFFFFF"/>
                </a:solidFill>
              </a:rPr>
              <a:t> </a:t>
            </a:r>
            <a:r>
              <a:rPr lang="en-US" altLang="zh-CN" sz="2200" dirty="0">
                <a:solidFill>
                  <a:srgbClr val="FFFFFF"/>
                </a:solidFill>
              </a:rPr>
              <a:t>Zhang,</a:t>
            </a:r>
            <a:r>
              <a:rPr lang="zh-CN" altLang="en-US" sz="2200" dirty="0">
                <a:solidFill>
                  <a:srgbClr val="FFFFFF"/>
                </a:solidFill>
              </a:rPr>
              <a:t> </a:t>
            </a:r>
            <a:r>
              <a:rPr lang="en-US" altLang="zh-CN" sz="2200" dirty="0" err="1">
                <a:solidFill>
                  <a:srgbClr val="FFFFFF"/>
                </a:solidFill>
              </a:rPr>
              <a:t>Guankai</a:t>
            </a:r>
            <a:r>
              <a:rPr lang="en-US" altLang="zh-CN" sz="2200" dirty="0">
                <a:solidFill>
                  <a:srgbClr val="FFFFFF"/>
                </a:solidFill>
              </a:rPr>
              <a:t>(Kyle)</a:t>
            </a:r>
            <a:r>
              <a:rPr lang="zh-CN" altLang="en-US" sz="2200" dirty="0">
                <a:solidFill>
                  <a:srgbClr val="FFFFFF"/>
                </a:solidFill>
              </a:rPr>
              <a:t> </a:t>
            </a:r>
            <a:r>
              <a:rPr lang="en-US" altLang="zh-CN" sz="2200" dirty="0">
                <a:solidFill>
                  <a:srgbClr val="FFFFFF"/>
                </a:solidFill>
              </a:rPr>
              <a:t>Sang</a:t>
            </a:r>
            <a:endParaRPr lang="en-US" sz="2200" dirty="0">
              <a:solidFill>
                <a:srgbClr val="FFFFFF"/>
              </a:solidFill>
            </a:endParaRPr>
          </a:p>
          <a:p>
            <a:r>
              <a:rPr lang="en-US" sz="2200" dirty="0">
                <a:solidFill>
                  <a:srgbClr val="FFFFFF"/>
                </a:solidFill>
              </a:rPr>
              <a:t>Prof. Peter Chin </a:t>
            </a:r>
          </a:p>
          <a:p>
            <a:r>
              <a:rPr lang="en-US" altLang="zh-CN" sz="2200" dirty="0">
                <a:solidFill>
                  <a:srgbClr val="FFFFFF"/>
                </a:solidFill>
              </a:rPr>
              <a:t>CAS</a:t>
            </a:r>
            <a:r>
              <a:rPr lang="zh-CN" altLang="en-US" sz="2200" dirty="0">
                <a:solidFill>
                  <a:srgbClr val="FFFFFF"/>
                </a:solidFill>
              </a:rPr>
              <a:t> </a:t>
            </a:r>
            <a:r>
              <a:rPr lang="en-US" altLang="zh-CN" sz="2200" dirty="0">
                <a:solidFill>
                  <a:srgbClr val="FFFFFF"/>
                </a:solidFill>
              </a:rPr>
              <a:t>CS523</a:t>
            </a:r>
            <a:r>
              <a:rPr lang="en-US" sz="2200" dirty="0">
                <a:solidFill>
                  <a:srgbClr val="FFFFFF"/>
                </a:solidFill>
              </a:rPr>
              <a:t> </a:t>
            </a:r>
          </a:p>
        </p:txBody>
      </p:sp>
    </p:spTree>
    <p:extLst>
      <p:ext uri="{BB962C8B-B14F-4D97-AF65-F5344CB8AC3E}">
        <p14:creationId xmlns:p14="http://schemas.microsoft.com/office/powerpoint/2010/main" val="994514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5">
            <a:extLst>
              <a:ext uri="{FF2B5EF4-FFF2-40B4-BE49-F238E27FC236}">
                <a16:creationId xmlns:a16="http://schemas.microsoft.com/office/drawing/2014/main" id="{DB89A44F-20B7-4042-8DA3-9E4EDF2C08BD}"/>
              </a:ext>
            </a:extLst>
          </p:cNvPr>
          <p:cNvSpPr txBox="1">
            <a:spLocks/>
          </p:cNvSpPr>
          <p:nvPr/>
        </p:nvSpPr>
        <p:spPr>
          <a:xfrm>
            <a:off x="8446168" y="2306888"/>
            <a:ext cx="2683042" cy="3227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Rectangle 1">
            <a:extLst>
              <a:ext uri="{FF2B5EF4-FFF2-40B4-BE49-F238E27FC236}">
                <a16:creationId xmlns:a16="http://schemas.microsoft.com/office/drawing/2014/main" id="{1E794E90-41B5-42B2-A82C-666A384D19FC}"/>
              </a:ext>
            </a:extLst>
          </p:cNvPr>
          <p:cNvSpPr/>
          <p:nvPr/>
        </p:nvSpPr>
        <p:spPr>
          <a:xfrm>
            <a:off x="821963" y="1501421"/>
            <a:ext cx="2406313"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a</a:t>
            </a:r>
          </a:p>
        </p:txBody>
      </p:sp>
      <p:sp>
        <p:nvSpPr>
          <p:cNvPr id="11" name="Rectangle 10">
            <a:extLst>
              <a:ext uri="{FF2B5EF4-FFF2-40B4-BE49-F238E27FC236}">
                <a16:creationId xmlns:a16="http://schemas.microsoft.com/office/drawing/2014/main" id="{DEBEDB19-51A3-4E86-8900-7622E8F5D5DB}"/>
              </a:ext>
            </a:extLst>
          </p:cNvPr>
          <p:cNvSpPr/>
          <p:nvPr/>
        </p:nvSpPr>
        <p:spPr>
          <a:xfrm>
            <a:off x="8883544" y="1501421"/>
            <a:ext cx="2683042"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c</a:t>
            </a:r>
          </a:p>
        </p:txBody>
      </p:sp>
      <p:sp>
        <p:nvSpPr>
          <p:cNvPr id="12" name="Rectangle 11">
            <a:extLst>
              <a:ext uri="{FF2B5EF4-FFF2-40B4-BE49-F238E27FC236}">
                <a16:creationId xmlns:a16="http://schemas.microsoft.com/office/drawing/2014/main" id="{078F51B0-CA77-4BE2-994F-0667F30D5D72}"/>
              </a:ext>
            </a:extLst>
          </p:cNvPr>
          <p:cNvSpPr/>
          <p:nvPr/>
        </p:nvSpPr>
        <p:spPr>
          <a:xfrm>
            <a:off x="4754479" y="1501421"/>
            <a:ext cx="2683042" cy="81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b</a:t>
            </a:r>
          </a:p>
        </p:txBody>
      </p:sp>
      <p:pic>
        <p:nvPicPr>
          <p:cNvPr id="6" name="Content Placeholder 5" descr="Chart&#10;&#10;Description automatically generated">
            <a:extLst>
              <a:ext uri="{FF2B5EF4-FFF2-40B4-BE49-F238E27FC236}">
                <a16:creationId xmlns:a16="http://schemas.microsoft.com/office/drawing/2014/main" id="{372E1BCB-A3BD-9349-AF6C-FB9C3A53854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9247" y="2663487"/>
            <a:ext cx="3991746" cy="2779513"/>
          </a:xfrm>
        </p:spPr>
      </p:pic>
      <p:pic>
        <p:nvPicPr>
          <p:cNvPr id="16" name="Content Placeholder 15" descr="Chart&#10;&#10;Description automatically generated">
            <a:extLst>
              <a:ext uri="{FF2B5EF4-FFF2-40B4-BE49-F238E27FC236}">
                <a16:creationId xmlns:a16="http://schemas.microsoft.com/office/drawing/2014/main" id="{C0523F7A-87A0-B147-8186-D4170C113E7A}"/>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096781" y="2663487"/>
            <a:ext cx="3991746" cy="2779513"/>
          </a:xfrm>
        </p:spPr>
      </p:pic>
      <p:pic>
        <p:nvPicPr>
          <p:cNvPr id="18" name="Picture 17" descr="Chart&#10;&#10;Description automatically generated">
            <a:extLst>
              <a:ext uri="{FF2B5EF4-FFF2-40B4-BE49-F238E27FC236}">
                <a16:creationId xmlns:a16="http://schemas.microsoft.com/office/drawing/2014/main" id="{00BD20D3-DF6E-0B4D-8FDC-B85D43D618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29192" y="2663487"/>
            <a:ext cx="3991746" cy="2779513"/>
          </a:xfrm>
          <a:prstGeom prst="rect">
            <a:avLst/>
          </a:prstGeom>
        </p:spPr>
      </p:pic>
    </p:spTree>
    <p:extLst>
      <p:ext uri="{BB962C8B-B14F-4D97-AF65-F5344CB8AC3E}">
        <p14:creationId xmlns:p14="http://schemas.microsoft.com/office/powerpoint/2010/main" val="3067555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E2265-E57D-4D0C-8001-C93AA18A26EF}"/>
              </a:ext>
            </a:extLst>
          </p:cNvPr>
          <p:cNvSpPr>
            <a:spLocks noGrp="1"/>
          </p:cNvSpPr>
          <p:nvPr>
            <p:ph type="title"/>
          </p:nvPr>
        </p:nvSpPr>
        <p:spPr/>
        <p:txBody>
          <a:bodyPr/>
          <a:lstStyle/>
          <a:p>
            <a:r>
              <a:rPr lang="en-US" dirty="0"/>
              <a:t>Dropout Layer</a:t>
            </a:r>
          </a:p>
        </p:txBody>
      </p:sp>
      <p:sp>
        <p:nvSpPr>
          <p:cNvPr id="4" name="Text Placeholder 3">
            <a:extLst>
              <a:ext uri="{FF2B5EF4-FFF2-40B4-BE49-F238E27FC236}">
                <a16:creationId xmlns:a16="http://schemas.microsoft.com/office/drawing/2014/main" id="{3D10B194-E061-436B-A8A1-3D046CA3E0DE}"/>
              </a:ext>
            </a:extLst>
          </p:cNvPr>
          <p:cNvSpPr>
            <a:spLocks noGrp="1"/>
          </p:cNvSpPr>
          <p:nvPr>
            <p:ph type="body" idx="1"/>
          </p:nvPr>
        </p:nvSpPr>
        <p:spPr/>
        <p:txBody>
          <a:bodyPr/>
          <a:lstStyle/>
          <a:p>
            <a:r>
              <a:rPr lang="en-US" dirty="0"/>
              <a:t>Figure 5: Accuracy with various dropout rates</a:t>
            </a:r>
          </a:p>
        </p:txBody>
      </p:sp>
      <p:graphicFrame>
        <p:nvGraphicFramePr>
          <p:cNvPr id="12" name="Content Placeholder 6">
            <a:extLst>
              <a:ext uri="{FF2B5EF4-FFF2-40B4-BE49-F238E27FC236}">
                <a16:creationId xmlns:a16="http://schemas.microsoft.com/office/drawing/2014/main" id="{774E264C-1FAF-43A0-9CC2-5AA084100E7D}"/>
              </a:ext>
            </a:extLst>
          </p:cNvPr>
          <p:cNvGraphicFramePr>
            <a:graphicFrameLocks noGrp="1"/>
          </p:cNvGraphicFramePr>
          <p:nvPr>
            <p:ph sz="quarter" idx="4"/>
            <p:extLst>
              <p:ext uri="{D42A27DB-BD31-4B8C-83A1-F6EECF244321}">
                <p14:modId xmlns:p14="http://schemas.microsoft.com/office/powerpoint/2010/main" val="2630378077"/>
              </p:ext>
            </p:extLst>
          </p:nvPr>
        </p:nvGraphicFramePr>
        <p:xfrm>
          <a:off x="6172200" y="2505075"/>
          <a:ext cx="5183188" cy="3684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Content Placeholder 6" descr="Chart, line chart&#10;&#10;Description automatically generated">
            <a:extLst>
              <a:ext uri="{FF2B5EF4-FFF2-40B4-BE49-F238E27FC236}">
                <a16:creationId xmlns:a16="http://schemas.microsoft.com/office/drawing/2014/main" id="{8902C16B-63CE-5149-99EA-EDF9A48B561E}"/>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tretch>
            <a:fillRect/>
          </a:stretch>
        </p:blipFill>
        <p:spPr>
          <a:xfrm>
            <a:off x="512242" y="2551646"/>
            <a:ext cx="5157787" cy="3591445"/>
          </a:xfrm>
        </p:spPr>
      </p:pic>
    </p:spTree>
    <p:extLst>
      <p:ext uri="{BB962C8B-B14F-4D97-AF65-F5344CB8AC3E}">
        <p14:creationId xmlns:p14="http://schemas.microsoft.com/office/powerpoint/2010/main" val="1699934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BA245-ACC0-40B4-ABC0-F1EE5EE25464}"/>
              </a:ext>
            </a:extLst>
          </p:cNvPr>
          <p:cNvSpPr>
            <a:spLocks noGrp="1"/>
          </p:cNvSpPr>
          <p:nvPr>
            <p:ph type="title"/>
          </p:nvPr>
        </p:nvSpPr>
        <p:spPr/>
        <p:txBody>
          <a:bodyPr/>
          <a:lstStyle/>
          <a:p>
            <a:r>
              <a:rPr lang="en-US" dirty="0"/>
              <a:t>Conclusion</a:t>
            </a:r>
          </a:p>
        </p:txBody>
      </p:sp>
      <p:graphicFrame>
        <p:nvGraphicFramePr>
          <p:cNvPr id="10" name="Content Placeholder 4">
            <a:extLst>
              <a:ext uri="{FF2B5EF4-FFF2-40B4-BE49-F238E27FC236}">
                <a16:creationId xmlns:a16="http://schemas.microsoft.com/office/drawing/2014/main" id="{AFF1D2EA-B6B9-471F-AA92-A575ECC83C0B}"/>
              </a:ext>
            </a:extLst>
          </p:cNvPr>
          <p:cNvGraphicFramePr>
            <a:graphicFrameLocks noGrp="1"/>
          </p:cNvGraphicFramePr>
          <p:nvPr>
            <p:ph sz="half" idx="2"/>
            <p:extLst>
              <p:ext uri="{D42A27DB-BD31-4B8C-83A1-F6EECF244321}">
                <p14:modId xmlns:p14="http://schemas.microsoft.com/office/powerpoint/2010/main" val="3570256311"/>
              </p:ext>
            </p:extLst>
          </p:nvPr>
        </p:nvGraphicFramePr>
        <p:xfrm>
          <a:off x="484947" y="2505075"/>
          <a:ext cx="5157787" cy="3684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5">
            <a:extLst>
              <a:ext uri="{FF2B5EF4-FFF2-40B4-BE49-F238E27FC236}">
                <a16:creationId xmlns:a16="http://schemas.microsoft.com/office/drawing/2014/main" id="{78768A29-F0D6-4666-9BAC-E8E6E1CD870D}"/>
              </a:ext>
            </a:extLst>
          </p:cNvPr>
          <p:cNvSpPr>
            <a:spLocks noGrp="1"/>
          </p:cNvSpPr>
          <p:nvPr>
            <p:ph type="body" sz="quarter" idx="3"/>
          </p:nvPr>
        </p:nvSpPr>
        <p:spPr/>
        <p:txBody>
          <a:bodyPr/>
          <a:lstStyle/>
          <a:p>
            <a:r>
              <a:rPr lang="en-US" dirty="0"/>
              <a:t>Accuracy of all four methods</a:t>
            </a:r>
          </a:p>
        </p:txBody>
      </p:sp>
      <p:graphicFrame>
        <p:nvGraphicFramePr>
          <p:cNvPr id="8" name="Table 8">
            <a:extLst>
              <a:ext uri="{FF2B5EF4-FFF2-40B4-BE49-F238E27FC236}">
                <a16:creationId xmlns:a16="http://schemas.microsoft.com/office/drawing/2014/main" id="{9DD32DAF-4B20-4DA5-A5B4-4370FB15F2C0}"/>
              </a:ext>
            </a:extLst>
          </p:cNvPr>
          <p:cNvGraphicFramePr>
            <a:graphicFrameLocks noGrp="1"/>
          </p:cNvGraphicFramePr>
          <p:nvPr>
            <p:ph sz="quarter" idx="4"/>
            <p:extLst>
              <p:ext uri="{D42A27DB-BD31-4B8C-83A1-F6EECF244321}">
                <p14:modId xmlns:p14="http://schemas.microsoft.com/office/powerpoint/2010/main" val="2370710654"/>
              </p:ext>
            </p:extLst>
          </p:nvPr>
        </p:nvGraphicFramePr>
        <p:xfrm>
          <a:off x="6194427" y="2761105"/>
          <a:ext cx="5856546" cy="2984601"/>
        </p:xfrm>
        <a:graphic>
          <a:graphicData uri="http://schemas.openxmlformats.org/drawingml/2006/table">
            <a:tbl>
              <a:tblPr firstRow="1" bandRow="1">
                <a:tableStyleId>{5C22544A-7EE6-4342-B048-85BDC9FD1C3A}</a:tableStyleId>
              </a:tblPr>
              <a:tblGrid>
                <a:gridCol w="1952182">
                  <a:extLst>
                    <a:ext uri="{9D8B030D-6E8A-4147-A177-3AD203B41FA5}">
                      <a16:colId xmlns:a16="http://schemas.microsoft.com/office/drawing/2014/main" val="1052663687"/>
                    </a:ext>
                  </a:extLst>
                </a:gridCol>
                <a:gridCol w="1952182">
                  <a:extLst>
                    <a:ext uri="{9D8B030D-6E8A-4147-A177-3AD203B41FA5}">
                      <a16:colId xmlns:a16="http://schemas.microsoft.com/office/drawing/2014/main" val="506035389"/>
                    </a:ext>
                  </a:extLst>
                </a:gridCol>
                <a:gridCol w="1952182">
                  <a:extLst>
                    <a:ext uri="{9D8B030D-6E8A-4147-A177-3AD203B41FA5}">
                      <a16:colId xmlns:a16="http://schemas.microsoft.com/office/drawing/2014/main" val="3139852124"/>
                    </a:ext>
                  </a:extLst>
                </a:gridCol>
              </a:tblGrid>
              <a:tr h="885143">
                <a:tc>
                  <a:txBody>
                    <a:bodyPr/>
                    <a:lstStyle/>
                    <a:p>
                      <a:r>
                        <a:rPr lang="en-US" dirty="0"/>
                        <a:t>Changes</a:t>
                      </a:r>
                    </a:p>
                  </a:txBody>
                  <a:tcPr/>
                </a:tc>
                <a:tc>
                  <a:txBody>
                    <a:bodyPr/>
                    <a:lstStyle/>
                    <a:p>
                      <a:r>
                        <a:rPr lang="en-US" dirty="0"/>
                        <a:t>Model Accuracy</a:t>
                      </a:r>
                    </a:p>
                  </a:txBody>
                  <a:tcPr/>
                </a:tc>
                <a:tc>
                  <a:txBody>
                    <a:bodyPr/>
                    <a:lstStyle/>
                    <a:p>
                      <a:r>
                        <a:rPr lang="en-US" dirty="0"/>
                        <a:t>Validation Accuracy</a:t>
                      </a:r>
                    </a:p>
                  </a:txBody>
                  <a:tcPr/>
                </a:tc>
                <a:extLst>
                  <a:ext uri="{0D108BD9-81ED-4DB2-BD59-A6C34878D82A}">
                    <a16:rowId xmlns:a16="http://schemas.microsoft.com/office/drawing/2014/main" val="3254935494"/>
                  </a:ext>
                </a:extLst>
              </a:tr>
              <a:tr h="444233">
                <a:tc>
                  <a:txBody>
                    <a:bodyPr/>
                    <a:lstStyle/>
                    <a:p>
                      <a:r>
                        <a:rPr lang="en-US" sz="1800" kern="1200" dirty="0">
                          <a:solidFill>
                            <a:schemeClr val="dk1"/>
                          </a:solidFill>
                          <a:effectLst/>
                          <a:latin typeface="+mn-lt"/>
                          <a:ea typeface="+mn-ea"/>
                          <a:cs typeface="+mn-cs"/>
                        </a:rPr>
                        <a:t>Basic Model </a:t>
                      </a:r>
                      <a:endParaRPr lang="en-US" dirty="0"/>
                    </a:p>
                  </a:txBody>
                  <a:tcPr/>
                </a:tc>
                <a:tc>
                  <a:txBody>
                    <a:bodyPr/>
                    <a:lstStyle/>
                    <a:p>
                      <a:r>
                        <a:rPr lang="en-US" sz="1800" kern="1200" dirty="0">
                          <a:solidFill>
                            <a:schemeClr val="dk1"/>
                          </a:solidFill>
                          <a:effectLst/>
                          <a:latin typeface="+mn-lt"/>
                          <a:ea typeface="+mn-ea"/>
                          <a:cs typeface="+mn-cs"/>
                        </a:rPr>
                        <a:t>0.7054</a:t>
                      </a:r>
                      <a:endParaRPr lang="en-US" dirty="0"/>
                    </a:p>
                  </a:txBody>
                  <a:tcPr/>
                </a:tc>
                <a:tc>
                  <a:txBody>
                    <a:bodyPr/>
                    <a:lstStyle/>
                    <a:p>
                      <a:r>
                        <a:rPr lang="en-US" sz="1800" kern="1200" dirty="0">
                          <a:solidFill>
                            <a:schemeClr val="dk1"/>
                          </a:solidFill>
                          <a:effectLst/>
                          <a:latin typeface="+mn-lt"/>
                          <a:ea typeface="+mn-ea"/>
                          <a:cs typeface="+mn-cs"/>
                        </a:rPr>
                        <a:t>0.8709 </a:t>
                      </a:r>
                      <a:endParaRPr lang="en-US" dirty="0"/>
                    </a:p>
                  </a:txBody>
                  <a:tcPr/>
                </a:tc>
                <a:extLst>
                  <a:ext uri="{0D108BD9-81ED-4DB2-BD59-A6C34878D82A}">
                    <a16:rowId xmlns:a16="http://schemas.microsoft.com/office/drawing/2014/main" val="608738141"/>
                  </a:ext>
                </a:extLst>
              </a:tr>
              <a:tr h="444233">
                <a:tc>
                  <a:txBody>
                    <a:bodyPr/>
                    <a:lstStyle/>
                    <a:p>
                      <a:r>
                        <a:rPr lang="en-US" sz="1800" kern="1200" dirty="0">
                          <a:solidFill>
                            <a:schemeClr val="dk1"/>
                          </a:solidFill>
                          <a:effectLst/>
                          <a:latin typeface="+mn-lt"/>
                          <a:ea typeface="+mn-ea"/>
                          <a:cs typeface="+mn-cs"/>
                        </a:rPr>
                        <a:t>learning rate </a:t>
                      </a:r>
                      <a:endParaRPr lang="en-US" dirty="0"/>
                    </a:p>
                  </a:txBody>
                  <a:tcPr/>
                </a:tc>
                <a:tc>
                  <a:txBody>
                    <a:bodyPr/>
                    <a:lstStyle/>
                    <a:p>
                      <a:r>
                        <a:rPr lang="en-US" sz="1800" kern="1200" dirty="0">
                          <a:solidFill>
                            <a:schemeClr val="dk1"/>
                          </a:solidFill>
                          <a:effectLst/>
                          <a:latin typeface="+mn-lt"/>
                          <a:ea typeface="+mn-ea"/>
                          <a:cs typeface="+mn-cs"/>
                        </a:rPr>
                        <a:t>0.9595 </a:t>
                      </a:r>
                      <a:endParaRPr lang="en-US" dirty="0"/>
                    </a:p>
                  </a:txBody>
                  <a:tcPr/>
                </a:tc>
                <a:tc>
                  <a:txBody>
                    <a:bodyPr/>
                    <a:lstStyle/>
                    <a:p>
                      <a:r>
                        <a:rPr lang="en-US" sz="1800" kern="1200" dirty="0">
                          <a:solidFill>
                            <a:schemeClr val="dk1"/>
                          </a:solidFill>
                          <a:effectLst/>
                          <a:latin typeface="+mn-lt"/>
                          <a:ea typeface="+mn-ea"/>
                          <a:cs typeface="+mn-cs"/>
                        </a:rPr>
                        <a:t>0.8741 </a:t>
                      </a:r>
                      <a:endParaRPr lang="en-US" dirty="0"/>
                    </a:p>
                  </a:txBody>
                  <a:tcPr/>
                </a:tc>
                <a:extLst>
                  <a:ext uri="{0D108BD9-81ED-4DB2-BD59-A6C34878D82A}">
                    <a16:rowId xmlns:a16="http://schemas.microsoft.com/office/drawing/2014/main" val="823175854"/>
                  </a:ext>
                </a:extLst>
              </a:tr>
              <a:tr h="766759">
                <a:tc>
                  <a:txBody>
                    <a:bodyPr/>
                    <a:lstStyle/>
                    <a:p>
                      <a:r>
                        <a:rPr lang="en-US" sz="1800" kern="1200" dirty="0">
                          <a:solidFill>
                            <a:schemeClr val="dk1"/>
                          </a:solidFill>
                          <a:effectLst/>
                          <a:latin typeface="+mn-lt"/>
                          <a:ea typeface="+mn-ea"/>
                          <a:cs typeface="+mn-cs"/>
                        </a:rPr>
                        <a:t>Depth of the model </a:t>
                      </a:r>
                      <a:endParaRPr lang="en-US" dirty="0"/>
                    </a:p>
                  </a:txBody>
                  <a:tcPr/>
                </a:tc>
                <a:tc>
                  <a:txBody>
                    <a:bodyPr/>
                    <a:lstStyle/>
                    <a:p>
                      <a:r>
                        <a:rPr lang="en-US" sz="1800" kern="1200" dirty="0">
                          <a:solidFill>
                            <a:schemeClr val="dk1"/>
                          </a:solidFill>
                          <a:effectLst/>
                          <a:latin typeface="+mn-lt"/>
                          <a:ea typeface="+mn-ea"/>
                          <a:cs typeface="+mn-cs"/>
                        </a:rPr>
                        <a:t>0.9526 </a:t>
                      </a:r>
                      <a:endParaRPr lang="en-US" dirty="0"/>
                    </a:p>
                  </a:txBody>
                  <a:tcPr/>
                </a:tc>
                <a:tc>
                  <a:txBody>
                    <a:bodyPr/>
                    <a:lstStyle/>
                    <a:p>
                      <a:r>
                        <a:rPr lang="en-US" sz="1800" kern="1200" dirty="0">
                          <a:solidFill>
                            <a:schemeClr val="dk1"/>
                          </a:solidFill>
                          <a:effectLst/>
                          <a:latin typeface="+mn-lt"/>
                          <a:ea typeface="+mn-ea"/>
                          <a:cs typeface="+mn-cs"/>
                        </a:rPr>
                        <a:t>0.8762 </a:t>
                      </a:r>
                      <a:endParaRPr lang="en-US" dirty="0"/>
                    </a:p>
                  </a:txBody>
                  <a:tcPr/>
                </a:tc>
                <a:extLst>
                  <a:ext uri="{0D108BD9-81ED-4DB2-BD59-A6C34878D82A}">
                    <a16:rowId xmlns:a16="http://schemas.microsoft.com/office/drawing/2014/main" val="4093633781"/>
                  </a:ext>
                </a:extLst>
              </a:tr>
              <a:tr h="444233">
                <a:tc>
                  <a:txBody>
                    <a:bodyPr/>
                    <a:lstStyle/>
                    <a:p>
                      <a:r>
                        <a:rPr lang="en-US" sz="1800" kern="1200" dirty="0">
                          <a:solidFill>
                            <a:schemeClr val="dk1"/>
                          </a:solidFill>
                          <a:effectLst/>
                          <a:latin typeface="+mn-lt"/>
                          <a:ea typeface="+mn-ea"/>
                          <a:cs typeface="+mn-cs"/>
                        </a:rPr>
                        <a:t>Dropout rate </a:t>
                      </a:r>
                      <a:endParaRPr lang="en-US" dirty="0"/>
                    </a:p>
                  </a:txBody>
                  <a:tcPr/>
                </a:tc>
                <a:tc>
                  <a:txBody>
                    <a:bodyPr/>
                    <a:lstStyle/>
                    <a:p>
                      <a:r>
                        <a:rPr lang="en-US" sz="1800" kern="1200" dirty="0">
                          <a:solidFill>
                            <a:schemeClr val="dk1"/>
                          </a:solidFill>
                          <a:effectLst/>
                          <a:latin typeface="+mn-lt"/>
                          <a:ea typeface="+mn-ea"/>
                          <a:cs typeface="+mn-cs"/>
                        </a:rPr>
                        <a:t>0.9445 </a:t>
                      </a:r>
                      <a:endParaRPr lang="en-US" dirty="0"/>
                    </a:p>
                  </a:txBody>
                  <a:tcPr/>
                </a:tc>
                <a:tc>
                  <a:txBody>
                    <a:bodyPr/>
                    <a:lstStyle/>
                    <a:p>
                      <a:r>
                        <a:rPr lang="en-US" sz="1800" kern="1200" dirty="0">
                          <a:solidFill>
                            <a:schemeClr val="dk1"/>
                          </a:solidFill>
                          <a:effectLst/>
                          <a:latin typeface="+mn-lt"/>
                          <a:ea typeface="+mn-ea"/>
                          <a:cs typeface="+mn-cs"/>
                        </a:rPr>
                        <a:t>0.8717</a:t>
                      </a:r>
                      <a:endParaRPr lang="en-US" dirty="0"/>
                    </a:p>
                  </a:txBody>
                  <a:tcPr/>
                </a:tc>
                <a:extLst>
                  <a:ext uri="{0D108BD9-81ED-4DB2-BD59-A6C34878D82A}">
                    <a16:rowId xmlns:a16="http://schemas.microsoft.com/office/drawing/2014/main" val="2266458222"/>
                  </a:ext>
                </a:extLst>
              </a:tr>
            </a:tbl>
          </a:graphicData>
        </a:graphic>
      </p:graphicFrame>
    </p:spTree>
    <p:extLst>
      <p:ext uri="{BB962C8B-B14F-4D97-AF65-F5344CB8AC3E}">
        <p14:creationId xmlns:p14="http://schemas.microsoft.com/office/powerpoint/2010/main" val="1516756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0C2865D-BAD7-4D0D-9F00-D4B4046A3CFC}"/>
              </a:ext>
            </a:extLst>
          </p:cNvPr>
          <p:cNvSpPr txBox="1"/>
          <p:nvPr/>
        </p:nvSpPr>
        <p:spPr>
          <a:xfrm>
            <a:off x="172974" y="515112"/>
            <a:ext cx="11173968" cy="630942"/>
          </a:xfrm>
          <a:prstGeom prst="rect">
            <a:avLst/>
          </a:prstGeom>
          <a:noFill/>
        </p:spPr>
        <p:txBody>
          <a:bodyPr wrap="square" rtlCol="0">
            <a:spAutoFit/>
          </a:bodyPr>
          <a:lstStyle/>
          <a:p>
            <a:pPr algn="ctr"/>
            <a:r>
              <a:rPr lang="en-US" sz="3500" dirty="0"/>
              <a:t>REFERENCES</a:t>
            </a:r>
            <a:r>
              <a:rPr lang="en-US" dirty="0"/>
              <a:t> </a:t>
            </a:r>
          </a:p>
        </p:txBody>
      </p:sp>
      <p:sp>
        <p:nvSpPr>
          <p:cNvPr id="11" name="TextBox 10">
            <a:extLst>
              <a:ext uri="{FF2B5EF4-FFF2-40B4-BE49-F238E27FC236}">
                <a16:creationId xmlns:a16="http://schemas.microsoft.com/office/drawing/2014/main" id="{A3538D00-A28E-4651-80AA-3E0BE707AEAA}"/>
              </a:ext>
            </a:extLst>
          </p:cNvPr>
          <p:cNvSpPr txBox="1"/>
          <p:nvPr/>
        </p:nvSpPr>
        <p:spPr>
          <a:xfrm>
            <a:off x="625983" y="1915333"/>
            <a:ext cx="10267950" cy="3416320"/>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222222"/>
                </a:solidFill>
                <a:effectLst/>
                <a:latin typeface="Arial" panose="020B0604020202020204" pitchFamily="34" charset="0"/>
              </a:rPr>
              <a:t>Maas, A., Daly, R. E., Pham, P. T., Huang, D., Ng, A. Y., &amp; Potts, C. (2011, June). Learning word vectors for sentiment analysis. In </a:t>
            </a:r>
            <a:r>
              <a:rPr lang="en-US" b="0" i="1" dirty="0">
                <a:solidFill>
                  <a:srgbClr val="222222"/>
                </a:solidFill>
                <a:effectLst/>
                <a:latin typeface="Arial" panose="020B0604020202020204" pitchFamily="34" charset="0"/>
              </a:rPr>
              <a:t>Proceedings of the 49th annual meeting of the association for computational linguistics: Human language technologies</a:t>
            </a:r>
            <a:r>
              <a:rPr lang="en-US" b="0" i="0" dirty="0">
                <a:solidFill>
                  <a:srgbClr val="222222"/>
                </a:solidFill>
                <a:effectLst/>
                <a:latin typeface="Arial" panose="020B0604020202020204" pitchFamily="34" charset="0"/>
              </a:rPr>
              <a:t> (pp. 142-150).</a:t>
            </a:r>
          </a:p>
          <a:p>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b="0" i="0" dirty="0">
                <a:solidFill>
                  <a:srgbClr val="222222"/>
                </a:solidFill>
                <a:effectLst/>
                <a:latin typeface="Arial" panose="020B0604020202020204" pitchFamily="34" charset="0"/>
              </a:rPr>
              <a:t>Maas, A., Pham, P., &amp; Wang, Y. Learning Representations for Multi-Dimensional Sentiment Analysis.</a:t>
            </a:r>
          </a:p>
          <a:p>
            <a:pPr marL="285750" indent="-285750">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b="0" i="0" dirty="0">
                <a:solidFill>
                  <a:srgbClr val="222222"/>
                </a:solidFill>
                <a:effectLst/>
                <a:latin typeface="Arial" panose="020B0604020202020204" pitchFamily="34" charset="0"/>
              </a:rPr>
              <a:t>Zhang, Y., &amp; Wallace, B. (2015). A sensitivity analysis of (and practitioners' guide to) convolutional neural networks for sentence classification. </a:t>
            </a:r>
            <a:r>
              <a:rPr lang="en-US" b="0" i="1" dirty="0" err="1">
                <a:solidFill>
                  <a:srgbClr val="222222"/>
                </a:solidFill>
                <a:effectLst/>
                <a:latin typeface="Arial" panose="020B0604020202020204" pitchFamily="34" charset="0"/>
              </a:rPr>
              <a:t>arXiv</a:t>
            </a:r>
            <a:r>
              <a:rPr lang="en-US" b="0" i="1" dirty="0">
                <a:solidFill>
                  <a:srgbClr val="222222"/>
                </a:solidFill>
                <a:effectLst/>
                <a:latin typeface="Arial" panose="020B0604020202020204" pitchFamily="34" charset="0"/>
              </a:rPr>
              <a:t> preprint arXiv:1510.03820</a:t>
            </a:r>
            <a:r>
              <a:rPr lang="en-US" b="0" i="0" dirty="0">
                <a:solidFill>
                  <a:srgbClr val="222222"/>
                </a:solidFill>
                <a:effectLst/>
                <a:latin typeface="Arial" panose="020B0604020202020204" pitchFamily="34" charset="0"/>
              </a:rPr>
              <a:t>.</a:t>
            </a:r>
            <a:endParaRPr lang="en-US" dirty="0">
              <a:solidFill>
                <a:srgbClr val="222222"/>
              </a:solidFill>
              <a:latin typeface="Arial" panose="020B0604020202020204" pitchFamily="34" charset="0"/>
            </a:endParaRPr>
          </a:p>
          <a:p>
            <a:endParaRPr lang="en-US" dirty="0">
              <a:solidFill>
                <a:srgbClr val="222222"/>
              </a:solidFill>
              <a:latin typeface="Arial" panose="020B0604020202020204" pitchFamily="34" charset="0"/>
            </a:endParaRPr>
          </a:p>
          <a:p>
            <a:endParaRPr lang="en-US" dirty="0">
              <a:solidFill>
                <a:srgbClr val="222222"/>
              </a:solidFill>
              <a:latin typeface="Arial" panose="020B0604020202020204" pitchFamily="34" charset="0"/>
            </a:endParaRPr>
          </a:p>
          <a:p>
            <a:endParaRPr lang="en-US" dirty="0"/>
          </a:p>
        </p:txBody>
      </p:sp>
    </p:spTree>
    <p:extLst>
      <p:ext uri="{BB962C8B-B14F-4D97-AF65-F5344CB8AC3E}">
        <p14:creationId xmlns:p14="http://schemas.microsoft.com/office/powerpoint/2010/main" val="16158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5"/>
            <a:ext cx="12193149"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9CAE33-32BE-4414-93DD-D75FA16C6E7E}"/>
              </a:ext>
            </a:extLst>
          </p:cNvPr>
          <p:cNvSpPr>
            <a:spLocks noGrp="1"/>
          </p:cNvSpPr>
          <p:nvPr>
            <p:ph type="title"/>
          </p:nvPr>
        </p:nvSpPr>
        <p:spPr>
          <a:xfrm>
            <a:off x="1137036" y="548640"/>
            <a:ext cx="9916632" cy="1188720"/>
          </a:xfrm>
        </p:spPr>
        <p:txBody>
          <a:bodyPr>
            <a:normAutofit/>
          </a:bodyPr>
          <a:lstStyle/>
          <a:p>
            <a:r>
              <a:rPr lang="en-US">
                <a:solidFill>
                  <a:schemeClr val="tx1">
                    <a:lumMod val="85000"/>
                    <a:lumOff val="15000"/>
                  </a:schemeClr>
                </a:solidFill>
              </a:rPr>
              <a:t>Introduction </a:t>
            </a:r>
          </a:p>
        </p:txBody>
      </p:sp>
      <p:sp>
        <p:nvSpPr>
          <p:cNvPr id="3" name="Content Placeholder 2">
            <a:extLst>
              <a:ext uri="{FF2B5EF4-FFF2-40B4-BE49-F238E27FC236}">
                <a16:creationId xmlns:a16="http://schemas.microsoft.com/office/drawing/2014/main" id="{8485CB45-24AF-4CAE-B4B4-22F4284B2D5E}"/>
              </a:ext>
            </a:extLst>
          </p:cNvPr>
          <p:cNvSpPr>
            <a:spLocks noGrp="1"/>
          </p:cNvSpPr>
          <p:nvPr>
            <p:ph idx="1"/>
          </p:nvPr>
        </p:nvSpPr>
        <p:spPr>
          <a:xfrm>
            <a:off x="1957987" y="2431767"/>
            <a:ext cx="8276026" cy="3685156"/>
          </a:xfrm>
        </p:spPr>
        <p:txBody>
          <a:bodyPr anchor="ctr">
            <a:normAutofit/>
          </a:bodyPr>
          <a:lstStyle/>
          <a:p>
            <a:r>
              <a:rPr lang="en-US" sz="2000">
                <a:solidFill>
                  <a:schemeClr val="tx1">
                    <a:lumMod val="85000"/>
                    <a:lumOff val="15000"/>
                  </a:schemeClr>
                </a:solidFill>
              </a:rPr>
              <a:t>With everyday schedules, there is less time to finish a movie </a:t>
            </a:r>
          </a:p>
          <a:p>
            <a:r>
              <a:rPr lang="en-US" sz="2000">
                <a:solidFill>
                  <a:schemeClr val="tx1">
                    <a:lumMod val="85000"/>
                    <a:lumOff val="15000"/>
                  </a:schemeClr>
                </a:solidFill>
              </a:rPr>
              <a:t>However, what if there was a way to save all that time by choosing to read movie reviews </a:t>
            </a:r>
          </a:p>
          <a:p>
            <a:r>
              <a:rPr lang="en-US" sz="2000">
                <a:solidFill>
                  <a:schemeClr val="tx1">
                    <a:lumMod val="85000"/>
                    <a:lumOff val="15000"/>
                  </a:schemeClr>
                </a:solidFill>
              </a:rPr>
              <a:t>Making it possible to have a high accuracy on sentiment prediction of movie reviews could go a long way in saving time </a:t>
            </a:r>
          </a:p>
          <a:p>
            <a:r>
              <a:rPr lang="en-US" sz="2000">
                <a:solidFill>
                  <a:schemeClr val="tx1">
                    <a:lumMod val="85000"/>
                    <a:lumOff val="15000"/>
                  </a:schemeClr>
                </a:solidFill>
              </a:rPr>
              <a:t>One would not need to read each single review and find other people’s attitude on the movies </a:t>
            </a:r>
          </a:p>
          <a:p>
            <a:r>
              <a:rPr lang="en-US" sz="2000">
                <a:solidFill>
                  <a:schemeClr val="tx1">
                    <a:lumMod val="85000"/>
                    <a:lumOff val="15000"/>
                  </a:schemeClr>
                </a:solidFill>
              </a:rPr>
              <a:t>We achieved possibility by training a multi-layer neural network with IMDB data </a:t>
            </a:r>
          </a:p>
        </p:txBody>
      </p:sp>
    </p:spTree>
    <p:extLst>
      <p:ext uri="{BB962C8B-B14F-4D97-AF65-F5344CB8AC3E}">
        <p14:creationId xmlns:p14="http://schemas.microsoft.com/office/powerpoint/2010/main" val="117595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96E28A1-1FEA-443A-9AE3-30F60748CB35}"/>
              </a:ext>
            </a:extLst>
          </p:cNvPr>
          <p:cNvSpPr>
            <a:spLocks noGrp="1"/>
          </p:cNvSpPr>
          <p:nvPr>
            <p:ph type="title"/>
          </p:nvPr>
        </p:nvSpPr>
        <p:spPr>
          <a:xfrm>
            <a:off x="1870997" y="1607809"/>
            <a:ext cx="9236026" cy="2876680"/>
          </a:xfrm>
        </p:spPr>
        <p:txBody>
          <a:bodyPr vert="horz" lIns="91440" tIns="45720" rIns="91440" bIns="45720" rtlCol="0" anchor="b">
            <a:normAutofit/>
          </a:bodyPr>
          <a:lstStyle/>
          <a:p>
            <a:r>
              <a:rPr lang="en-US" sz="6600" kern="1200">
                <a:solidFill>
                  <a:srgbClr val="FFFFFF"/>
                </a:solidFill>
                <a:latin typeface="+mj-lt"/>
                <a:ea typeface="+mj-ea"/>
                <a:cs typeface="+mj-cs"/>
              </a:rPr>
              <a:t>Data Preparation</a:t>
            </a:r>
          </a:p>
        </p:txBody>
      </p:sp>
      <p:sp>
        <p:nvSpPr>
          <p:cNvPr id="3" name="Text Placeholder 2">
            <a:extLst>
              <a:ext uri="{FF2B5EF4-FFF2-40B4-BE49-F238E27FC236}">
                <a16:creationId xmlns:a16="http://schemas.microsoft.com/office/drawing/2014/main" id="{818E8923-33FD-4585-8DA0-E3241B7D708D}"/>
              </a:ext>
            </a:extLst>
          </p:cNvPr>
          <p:cNvSpPr>
            <a:spLocks noGrp="1"/>
          </p:cNvSpPr>
          <p:nvPr>
            <p:ph type="body" idx="1"/>
          </p:nvPr>
        </p:nvSpPr>
        <p:spPr>
          <a:xfrm>
            <a:off x="1987499" y="4810308"/>
            <a:ext cx="9003022" cy="1076551"/>
          </a:xfrm>
        </p:spPr>
        <p:txBody>
          <a:bodyPr vert="horz" lIns="91440" tIns="45720" rIns="91440" bIns="45720" rtlCol="0">
            <a:normAutofit fontScale="92500" lnSpcReduction="20000"/>
          </a:bodyPr>
          <a:lstStyle/>
          <a:p>
            <a:pPr marL="342900" indent="-342900">
              <a:buFont typeface="Arial" panose="020B0604020202020204" pitchFamily="34" charset="0"/>
              <a:buChar char="•"/>
            </a:pPr>
            <a:r>
              <a:rPr lang="en-US" sz="2400" kern="1200" dirty="0">
                <a:solidFill>
                  <a:schemeClr val="tx1"/>
                </a:solidFill>
                <a:latin typeface="+mn-lt"/>
                <a:ea typeface="+mn-ea"/>
                <a:cs typeface="+mn-cs"/>
              </a:rPr>
              <a:t>Dataset</a:t>
            </a:r>
          </a:p>
          <a:p>
            <a:pPr marL="342900" indent="-342900">
              <a:buFont typeface="Arial" panose="020B0604020202020204" pitchFamily="34" charset="0"/>
              <a:buChar char="•"/>
            </a:pPr>
            <a:r>
              <a:rPr lang="en-US" dirty="0">
                <a:solidFill>
                  <a:schemeClr val="tx1"/>
                </a:solidFill>
              </a:rPr>
              <a:t>Coded data</a:t>
            </a:r>
          </a:p>
          <a:p>
            <a:pPr marL="342900" indent="-342900">
              <a:buFont typeface="Arial" panose="020B0604020202020204" pitchFamily="34" charset="0"/>
              <a:buChar char="•"/>
            </a:pPr>
            <a:r>
              <a:rPr lang="en-US" sz="2400" kern="1200" dirty="0">
                <a:solidFill>
                  <a:schemeClr val="tx1"/>
                </a:solidFill>
                <a:latin typeface="+mn-lt"/>
                <a:ea typeface="+mn-ea"/>
                <a:cs typeface="+mn-cs"/>
              </a:rPr>
              <a:t>Validation of dataset</a:t>
            </a:r>
          </a:p>
        </p:txBody>
      </p:sp>
    </p:spTree>
    <p:extLst>
      <p:ext uri="{BB962C8B-B14F-4D97-AF65-F5344CB8AC3E}">
        <p14:creationId xmlns:p14="http://schemas.microsoft.com/office/powerpoint/2010/main" val="3427425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9">
            <a:extLst>
              <a:ext uri="{FF2B5EF4-FFF2-40B4-BE49-F238E27FC236}">
                <a16:creationId xmlns:a16="http://schemas.microsoft.com/office/drawing/2014/main" id="{13EFA6C3-82DC-4131-9929-2523E6FD0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6EC6E-A331-4DE0-B356-F46F56702718}"/>
              </a:ext>
            </a:extLst>
          </p:cNvPr>
          <p:cNvSpPr>
            <a:spLocks noGrp="1"/>
          </p:cNvSpPr>
          <p:nvPr>
            <p:ph type="title"/>
          </p:nvPr>
        </p:nvSpPr>
        <p:spPr>
          <a:xfrm>
            <a:off x="5381625" y="609600"/>
            <a:ext cx="5816361" cy="1330839"/>
          </a:xfrm>
        </p:spPr>
        <p:txBody>
          <a:bodyPr vert="horz" lIns="91440" tIns="45720" rIns="91440" bIns="45720" rtlCol="0" anchor="ctr">
            <a:normAutofit/>
          </a:bodyPr>
          <a:lstStyle/>
          <a:p>
            <a:r>
              <a:rPr lang="en-US" kern="1200">
                <a:solidFill>
                  <a:schemeClr val="tx1"/>
                </a:solidFill>
                <a:latin typeface="+mj-lt"/>
                <a:ea typeface="+mj-ea"/>
                <a:cs typeface="+mj-cs"/>
              </a:rPr>
              <a:t>Dataset </a:t>
            </a:r>
          </a:p>
        </p:txBody>
      </p:sp>
      <p:sp>
        <p:nvSpPr>
          <p:cNvPr id="16" name="Freeform: Shape 11">
            <a:extLst>
              <a:ext uri="{FF2B5EF4-FFF2-40B4-BE49-F238E27FC236}">
                <a16:creationId xmlns:a16="http://schemas.microsoft.com/office/drawing/2014/main" id="{AEC9469E-14CA-4358-BABC-CBF836A61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69680" cy="767978"/>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48EB4C9-ACAF-4CCA-BA6E-931443192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5753" y="6027658"/>
            <a:ext cx="7906247" cy="830343"/>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134285 w 6884912"/>
              <a:gd name="connsiteY78" fmla="*/ 235592 h 1161397"/>
              <a:gd name="connsiteX79" fmla="*/ 4220717 w 6884912"/>
              <a:gd name="connsiteY79" fmla="*/ 192946 h 1161397"/>
              <a:gd name="connsiteX80" fmla="*/ 4228802 w 6884912"/>
              <a:gd name="connsiteY80" fmla="*/ 201468 h 1161397"/>
              <a:gd name="connsiteX81" fmla="*/ 4289361 w 6884912"/>
              <a:gd name="connsiteY81" fmla="*/ 196642 h 1161397"/>
              <a:gd name="connsiteX82" fmla="*/ 4498913 w 6884912"/>
              <a:gd name="connsiteY82" fmla="*/ 118915 h 1161397"/>
              <a:gd name="connsiteX83" fmla="*/ 4617330 w 6884912"/>
              <a:gd name="connsiteY83" fmla="*/ 111163 h 1161397"/>
              <a:gd name="connsiteX84" fmla="*/ 4659778 w 6884912"/>
              <a:gd name="connsiteY84" fmla="*/ 118219 h 1161397"/>
              <a:gd name="connsiteX85" fmla="*/ 4730870 w 6884912"/>
              <a:gd name="connsiteY85" fmla="*/ 129432 h 1161397"/>
              <a:gd name="connsiteX86" fmla="*/ 4785037 w 6884912"/>
              <a:gd name="connsiteY86" fmla="*/ 161964 h 1161397"/>
              <a:gd name="connsiteX87" fmla="*/ 4844073 w 6884912"/>
              <a:gd name="connsiteY87" fmla="*/ 161768 h 1161397"/>
              <a:gd name="connsiteX88" fmla="*/ 4856454 w 6884912"/>
              <a:gd name="connsiteY88" fmla="*/ 130488 h 1161397"/>
              <a:gd name="connsiteX89" fmla="*/ 4920038 w 6884912"/>
              <a:gd name="connsiteY89" fmla="*/ 140418 h 1161397"/>
              <a:gd name="connsiteX90" fmla="*/ 5016639 w 6884912"/>
              <a:gd name="connsiteY90" fmla="*/ 158905 h 1161397"/>
              <a:gd name="connsiteX91" fmla="*/ 5072009 w 6884912"/>
              <a:gd name="connsiteY91" fmla="*/ 161502 h 1161397"/>
              <a:gd name="connsiteX92" fmla="*/ 5223626 w 6884912"/>
              <a:gd name="connsiteY92" fmla="*/ 177356 h 1161397"/>
              <a:gd name="connsiteX93" fmla="*/ 5375773 w 6884912"/>
              <a:gd name="connsiteY93" fmla="*/ 199913 h 1161397"/>
              <a:gd name="connsiteX94" fmla="*/ 5467502 w 6884912"/>
              <a:gd name="connsiteY94" fmla="*/ 250963 h 1161397"/>
              <a:gd name="connsiteX95" fmla="*/ 5592395 w 6884912"/>
              <a:gd name="connsiteY95" fmla="*/ 265434 h 1161397"/>
              <a:gd name="connsiteX96" fmla="*/ 5613532 w 6884912"/>
              <a:gd name="connsiteY96" fmla="*/ 273379 h 1161397"/>
              <a:gd name="connsiteX97" fmla="*/ 5642173 w 6884912"/>
              <a:gd name="connsiteY97" fmla="*/ 266904 h 1161397"/>
              <a:gd name="connsiteX98" fmla="*/ 5756910 w 6884912"/>
              <a:gd name="connsiteY98" fmla="*/ 239211 h 1161397"/>
              <a:gd name="connsiteX99" fmla="*/ 5846667 w 6884912"/>
              <a:gd name="connsiteY99" fmla="*/ 201786 h 1161397"/>
              <a:gd name="connsiteX100" fmla="*/ 5960732 w 6884912"/>
              <a:gd name="connsiteY100" fmla="*/ 220708 h 1161397"/>
              <a:gd name="connsiteX101" fmla="*/ 6029542 w 6884912"/>
              <a:gd name="connsiteY101" fmla="*/ 210339 h 1161397"/>
              <a:gd name="connsiteX102" fmla="*/ 6141123 w 6884912"/>
              <a:gd name="connsiteY102" fmla="*/ 159923 h 1161397"/>
              <a:gd name="connsiteX103" fmla="*/ 6290640 w 6884912"/>
              <a:gd name="connsiteY103" fmla="*/ 167441 h 1161397"/>
              <a:gd name="connsiteX104" fmla="*/ 6322806 w 6884912"/>
              <a:gd name="connsiteY104" fmla="*/ 213293 h 1161397"/>
              <a:gd name="connsiteX105" fmla="*/ 6364914 w 6884912"/>
              <a:gd name="connsiteY105" fmla="*/ 240140 h 1161397"/>
              <a:gd name="connsiteX106" fmla="*/ 6380420 w 6884912"/>
              <a:gd name="connsiteY106" fmla="*/ 173195 h 1161397"/>
              <a:gd name="connsiteX107" fmla="*/ 6507891 w 6884912"/>
              <a:gd name="connsiteY107" fmla="*/ 118474 h 1161397"/>
              <a:gd name="connsiteX108" fmla="*/ 6571807 w 6884912"/>
              <a:gd name="connsiteY108" fmla="*/ 98636 h 1161397"/>
              <a:gd name="connsiteX109" fmla="*/ 6671880 w 6884912"/>
              <a:gd name="connsiteY109" fmla="*/ 82931 h 1161397"/>
              <a:gd name="connsiteX110" fmla="*/ 6702266 w 6884912"/>
              <a:gd name="connsiteY110" fmla="*/ 75470 h 1161397"/>
              <a:gd name="connsiteX111" fmla="*/ 6845802 w 6884912"/>
              <a:gd name="connsiteY111" fmla="*/ 24496 h 1161397"/>
              <a:gd name="connsiteX112" fmla="*/ 6884912 w 6884912"/>
              <a:gd name="connsiteY11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64914 w 6884912"/>
              <a:gd name="connsiteY104" fmla="*/ 240140 h 1161397"/>
              <a:gd name="connsiteX105" fmla="*/ 6380420 w 6884912"/>
              <a:gd name="connsiteY105" fmla="*/ 173195 h 1161397"/>
              <a:gd name="connsiteX106" fmla="*/ 6507891 w 6884912"/>
              <a:gd name="connsiteY106" fmla="*/ 118474 h 1161397"/>
              <a:gd name="connsiteX107" fmla="*/ 6571807 w 6884912"/>
              <a:gd name="connsiteY107" fmla="*/ 98636 h 1161397"/>
              <a:gd name="connsiteX108" fmla="*/ 6671880 w 6884912"/>
              <a:gd name="connsiteY108" fmla="*/ 82931 h 1161397"/>
              <a:gd name="connsiteX109" fmla="*/ 6702266 w 6884912"/>
              <a:gd name="connsiteY109" fmla="*/ 75470 h 1161397"/>
              <a:gd name="connsiteX110" fmla="*/ 6845802 w 6884912"/>
              <a:gd name="connsiteY110" fmla="*/ 24496 h 1161397"/>
              <a:gd name="connsiteX111" fmla="*/ 6884912 w 6884912"/>
              <a:gd name="connsiteY11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287859 w 6884912"/>
              <a:gd name="connsiteY60" fmla="*/ 287558 h 1161397"/>
              <a:gd name="connsiteX61" fmla="*/ 3510042 w 6884912"/>
              <a:gd name="connsiteY61" fmla="*/ 311820 h 1161397"/>
              <a:gd name="connsiteX62" fmla="*/ 3626773 w 6884912"/>
              <a:gd name="connsiteY62" fmla="*/ 290452 h 1161397"/>
              <a:gd name="connsiteX63" fmla="*/ 3666217 w 6884912"/>
              <a:gd name="connsiteY63" fmla="*/ 273255 h 1161397"/>
              <a:gd name="connsiteX64" fmla="*/ 3732427 w 6884912"/>
              <a:gd name="connsiteY64" fmla="*/ 245039 h 1161397"/>
              <a:gd name="connsiteX65" fmla="*/ 3777022 w 6884912"/>
              <a:gd name="connsiteY65" fmla="*/ 200276 h 1161397"/>
              <a:gd name="connsiteX66" fmla="*/ 3791246 w 6884912"/>
              <a:gd name="connsiteY66" fmla="*/ 189996 h 1161397"/>
              <a:gd name="connsiteX67" fmla="*/ 3819864 w 6884912"/>
              <a:gd name="connsiteY67" fmla="*/ 194605 h 1161397"/>
              <a:gd name="connsiteX68" fmla="*/ 3830398 w 6884912"/>
              <a:gd name="connsiteY68" fmla="*/ 188383 h 1161397"/>
              <a:gd name="connsiteX69" fmla="*/ 3834360 w 6884912"/>
              <a:gd name="connsiteY69" fmla="*/ 188992 h 1161397"/>
              <a:gd name="connsiteX70" fmla="*/ 3843715 w 6884912"/>
              <a:gd name="connsiteY70" fmla="*/ 188752 h 1161397"/>
              <a:gd name="connsiteX71" fmla="*/ 3842609 w 6884912"/>
              <a:gd name="connsiteY71" fmla="*/ 197386 h 1161397"/>
              <a:gd name="connsiteX72" fmla="*/ 3853961 w 6884912"/>
              <a:gd name="connsiteY72" fmla="*/ 213380 h 1161397"/>
              <a:gd name="connsiteX73" fmla="*/ 3907640 w 6884912"/>
              <a:gd name="connsiteY73" fmla="*/ 207568 h 1161397"/>
              <a:gd name="connsiteX74" fmla="*/ 3910449 w 6884912"/>
              <a:gd name="connsiteY74" fmla="*/ 197808 h 1161397"/>
              <a:gd name="connsiteX75" fmla="*/ 3917197 w 6884912"/>
              <a:gd name="connsiteY75" fmla="*/ 196121 h 1161397"/>
              <a:gd name="connsiteX76" fmla="*/ 3922400 w 6884912"/>
              <a:gd name="connsiteY76" fmla="*/ 205056 h 1161397"/>
              <a:gd name="connsiteX77" fmla="*/ 4013061 w 6884912"/>
              <a:gd name="connsiteY77" fmla="*/ 224874 h 1161397"/>
              <a:gd name="connsiteX78" fmla="*/ 4220717 w 6884912"/>
              <a:gd name="connsiteY78" fmla="*/ 192946 h 1161397"/>
              <a:gd name="connsiteX79" fmla="*/ 4228802 w 6884912"/>
              <a:gd name="connsiteY79" fmla="*/ 201468 h 1161397"/>
              <a:gd name="connsiteX80" fmla="*/ 4289361 w 6884912"/>
              <a:gd name="connsiteY80" fmla="*/ 196642 h 1161397"/>
              <a:gd name="connsiteX81" fmla="*/ 4498913 w 6884912"/>
              <a:gd name="connsiteY81" fmla="*/ 118915 h 1161397"/>
              <a:gd name="connsiteX82" fmla="*/ 4617330 w 6884912"/>
              <a:gd name="connsiteY82" fmla="*/ 111163 h 1161397"/>
              <a:gd name="connsiteX83" fmla="*/ 4659778 w 6884912"/>
              <a:gd name="connsiteY83" fmla="*/ 118219 h 1161397"/>
              <a:gd name="connsiteX84" fmla="*/ 4730870 w 6884912"/>
              <a:gd name="connsiteY84" fmla="*/ 129432 h 1161397"/>
              <a:gd name="connsiteX85" fmla="*/ 4785037 w 6884912"/>
              <a:gd name="connsiteY85" fmla="*/ 161964 h 1161397"/>
              <a:gd name="connsiteX86" fmla="*/ 4844073 w 6884912"/>
              <a:gd name="connsiteY86" fmla="*/ 161768 h 1161397"/>
              <a:gd name="connsiteX87" fmla="*/ 4856454 w 6884912"/>
              <a:gd name="connsiteY87" fmla="*/ 130488 h 1161397"/>
              <a:gd name="connsiteX88" fmla="*/ 4920038 w 6884912"/>
              <a:gd name="connsiteY88" fmla="*/ 140418 h 1161397"/>
              <a:gd name="connsiteX89" fmla="*/ 5016639 w 6884912"/>
              <a:gd name="connsiteY89" fmla="*/ 158905 h 1161397"/>
              <a:gd name="connsiteX90" fmla="*/ 5072009 w 6884912"/>
              <a:gd name="connsiteY90" fmla="*/ 161502 h 1161397"/>
              <a:gd name="connsiteX91" fmla="*/ 5223626 w 6884912"/>
              <a:gd name="connsiteY91" fmla="*/ 177356 h 1161397"/>
              <a:gd name="connsiteX92" fmla="*/ 5375773 w 6884912"/>
              <a:gd name="connsiteY92" fmla="*/ 199913 h 1161397"/>
              <a:gd name="connsiteX93" fmla="*/ 5467502 w 6884912"/>
              <a:gd name="connsiteY93" fmla="*/ 250963 h 1161397"/>
              <a:gd name="connsiteX94" fmla="*/ 5592395 w 6884912"/>
              <a:gd name="connsiteY94" fmla="*/ 265434 h 1161397"/>
              <a:gd name="connsiteX95" fmla="*/ 5613532 w 6884912"/>
              <a:gd name="connsiteY95" fmla="*/ 273379 h 1161397"/>
              <a:gd name="connsiteX96" fmla="*/ 5642173 w 6884912"/>
              <a:gd name="connsiteY96" fmla="*/ 266904 h 1161397"/>
              <a:gd name="connsiteX97" fmla="*/ 5756910 w 6884912"/>
              <a:gd name="connsiteY97" fmla="*/ 239211 h 1161397"/>
              <a:gd name="connsiteX98" fmla="*/ 5846667 w 6884912"/>
              <a:gd name="connsiteY98" fmla="*/ 201786 h 1161397"/>
              <a:gd name="connsiteX99" fmla="*/ 5960732 w 6884912"/>
              <a:gd name="connsiteY99" fmla="*/ 220708 h 1161397"/>
              <a:gd name="connsiteX100" fmla="*/ 6029542 w 6884912"/>
              <a:gd name="connsiteY100" fmla="*/ 210339 h 1161397"/>
              <a:gd name="connsiteX101" fmla="*/ 6141123 w 6884912"/>
              <a:gd name="connsiteY101" fmla="*/ 159923 h 1161397"/>
              <a:gd name="connsiteX102" fmla="*/ 6290640 w 6884912"/>
              <a:gd name="connsiteY102" fmla="*/ 167441 h 1161397"/>
              <a:gd name="connsiteX103" fmla="*/ 6322806 w 6884912"/>
              <a:gd name="connsiteY103" fmla="*/ 213293 h 1161397"/>
              <a:gd name="connsiteX104" fmla="*/ 6380420 w 6884912"/>
              <a:gd name="connsiteY104" fmla="*/ 173195 h 1161397"/>
              <a:gd name="connsiteX105" fmla="*/ 6507891 w 6884912"/>
              <a:gd name="connsiteY105" fmla="*/ 118474 h 1161397"/>
              <a:gd name="connsiteX106" fmla="*/ 6571807 w 6884912"/>
              <a:gd name="connsiteY106" fmla="*/ 98636 h 1161397"/>
              <a:gd name="connsiteX107" fmla="*/ 6671880 w 6884912"/>
              <a:gd name="connsiteY107" fmla="*/ 82931 h 1161397"/>
              <a:gd name="connsiteX108" fmla="*/ 6702266 w 6884912"/>
              <a:gd name="connsiteY108" fmla="*/ 75470 h 1161397"/>
              <a:gd name="connsiteX109" fmla="*/ 6845802 w 6884912"/>
              <a:gd name="connsiteY109" fmla="*/ 24496 h 1161397"/>
              <a:gd name="connsiteX110" fmla="*/ 6884912 w 6884912"/>
              <a:gd name="connsiteY11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785037 w 6884912"/>
              <a:gd name="connsiteY84" fmla="*/ 161964 h 1161397"/>
              <a:gd name="connsiteX85" fmla="*/ 4844073 w 6884912"/>
              <a:gd name="connsiteY85" fmla="*/ 161768 h 1161397"/>
              <a:gd name="connsiteX86" fmla="*/ 4856454 w 6884912"/>
              <a:gd name="connsiteY86" fmla="*/ 130488 h 1161397"/>
              <a:gd name="connsiteX87" fmla="*/ 4920038 w 6884912"/>
              <a:gd name="connsiteY87" fmla="*/ 140418 h 1161397"/>
              <a:gd name="connsiteX88" fmla="*/ 5016639 w 6884912"/>
              <a:gd name="connsiteY88" fmla="*/ 158905 h 1161397"/>
              <a:gd name="connsiteX89" fmla="*/ 5072009 w 6884912"/>
              <a:gd name="connsiteY89" fmla="*/ 161502 h 1161397"/>
              <a:gd name="connsiteX90" fmla="*/ 5223626 w 6884912"/>
              <a:gd name="connsiteY90" fmla="*/ 177356 h 1161397"/>
              <a:gd name="connsiteX91" fmla="*/ 5375773 w 6884912"/>
              <a:gd name="connsiteY91" fmla="*/ 199913 h 1161397"/>
              <a:gd name="connsiteX92" fmla="*/ 5467502 w 6884912"/>
              <a:gd name="connsiteY92" fmla="*/ 250963 h 1161397"/>
              <a:gd name="connsiteX93" fmla="*/ 5592395 w 6884912"/>
              <a:gd name="connsiteY93" fmla="*/ 265434 h 1161397"/>
              <a:gd name="connsiteX94" fmla="*/ 5613532 w 6884912"/>
              <a:gd name="connsiteY94" fmla="*/ 273379 h 1161397"/>
              <a:gd name="connsiteX95" fmla="*/ 5642173 w 6884912"/>
              <a:gd name="connsiteY95" fmla="*/ 266904 h 1161397"/>
              <a:gd name="connsiteX96" fmla="*/ 5756910 w 6884912"/>
              <a:gd name="connsiteY96" fmla="*/ 239211 h 1161397"/>
              <a:gd name="connsiteX97" fmla="*/ 5846667 w 6884912"/>
              <a:gd name="connsiteY97" fmla="*/ 201786 h 1161397"/>
              <a:gd name="connsiteX98" fmla="*/ 5960732 w 6884912"/>
              <a:gd name="connsiteY98" fmla="*/ 220708 h 1161397"/>
              <a:gd name="connsiteX99" fmla="*/ 6029542 w 6884912"/>
              <a:gd name="connsiteY99" fmla="*/ 210339 h 1161397"/>
              <a:gd name="connsiteX100" fmla="*/ 6141123 w 6884912"/>
              <a:gd name="connsiteY100" fmla="*/ 159923 h 1161397"/>
              <a:gd name="connsiteX101" fmla="*/ 6290640 w 6884912"/>
              <a:gd name="connsiteY101" fmla="*/ 167441 h 1161397"/>
              <a:gd name="connsiteX102" fmla="*/ 6322806 w 6884912"/>
              <a:gd name="connsiteY102" fmla="*/ 213293 h 1161397"/>
              <a:gd name="connsiteX103" fmla="*/ 6380420 w 6884912"/>
              <a:gd name="connsiteY103" fmla="*/ 173195 h 1161397"/>
              <a:gd name="connsiteX104" fmla="*/ 6507891 w 6884912"/>
              <a:gd name="connsiteY104" fmla="*/ 118474 h 1161397"/>
              <a:gd name="connsiteX105" fmla="*/ 6571807 w 6884912"/>
              <a:gd name="connsiteY105" fmla="*/ 98636 h 1161397"/>
              <a:gd name="connsiteX106" fmla="*/ 6671880 w 6884912"/>
              <a:gd name="connsiteY106" fmla="*/ 82931 h 1161397"/>
              <a:gd name="connsiteX107" fmla="*/ 6702266 w 6884912"/>
              <a:gd name="connsiteY107" fmla="*/ 75470 h 1161397"/>
              <a:gd name="connsiteX108" fmla="*/ 6845802 w 6884912"/>
              <a:gd name="connsiteY108" fmla="*/ 24496 h 1161397"/>
              <a:gd name="connsiteX109" fmla="*/ 6884912 w 6884912"/>
              <a:gd name="connsiteY10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222191 w 6884912"/>
              <a:gd name="connsiteY58" fmla="*/ 307887 h 1161397"/>
              <a:gd name="connsiteX59" fmla="*/ 3227953 w 6884912"/>
              <a:gd name="connsiteY59" fmla="*/ 297650 h 1161397"/>
              <a:gd name="connsiteX60" fmla="*/ 3510042 w 6884912"/>
              <a:gd name="connsiteY60" fmla="*/ 311820 h 1161397"/>
              <a:gd name="connsiteX61" fmla="*/ 3626773 w 6884912"/>
              <a:gd name="connsiteY61" fmla="*/ 290452 h 1161397"/>
              <a:gd name="connsiteX62" fmla="*/ 3666217 w 6884912"/>
              <a:gd name="connsiteY62" fmla="*/ 273255 h 1161397"/>
              <a:gd name="connsiteX63" fmla="*/ 3732427 w 6884912"/>
              <a:gd name="connsiteY63" fmla="*/ 245039 h 1161397"/>
              <a:gd name="connsiteX64" fmla="*/ 3777022 w 6884912"/>
              <a:gd name="connsiteY64" fmla="*/ 200276 h 1161397"/>
              <a:gd name="connsiteX65" fmla="*/ 3791246 w 6884912"/>
              <a:gd name="connsiteY65" fmla="*/ 189996 h 1161397"/>
              <a:gd name="connsiteX66" fmla="*/ 3819864 w 6884912"/>
              <a:gd name="connsiteY66" fmla="*/ 194605 h 1161397"/>
              <a:gd name="connsiteX67" fmla="*/ 3830398 w 6884912"/>
              <a:gd name="connsiteY67" fmla="*/ 188383 h 1161397"/>
              <a:gd name="connsiteX68" fmla="*/ 3834360 w 6884912"/>
              <a:gd name="connsiteY68" fmla="*/ 188992 h 1161397"/>
              <a:gd name="connsiteX69" fmla="*/ 3843715 w 6884912"/>
              <a:gd name="connsiteY69" fmla="*/ 188752 h 1161397"/>
              <a:gd name="connsiteX70" fmla="*/ 3842609 w 6884912"/>
              <a:gd name="connsiteY70" fmla="*/ 197386 h 1161397"/>
              <a:gd name="connsiteX71" fmla="*/ 3853961 w 6884912"/>
              <a:gd name="connsiteY71" fmla="*/ 213380 h 1161397"/>
              <a:gd name="connsiteX72" fmla="*/ 3907640 w 6884912"/>
              <a:gd name="connsiteY72" fmla="*/ 207568 h 1161397"/>
              <a:gd name="connsiteX73" fmla="*/ 3910449 w 6884912"/>
              <a:gd name="connsiteY73" fmla="*/ 197808 h 1161397"/>
              <a:gd name="connsiteX74" fmla="*/ 3917197 w 6884912"/>
              <a:gd name="connsiteY74" fmla="*/ 196121 h 1161397"/>
              <a:gd name="connsiteX75" fmla="*/ 3922400 w 6884912"/>
              <a:gd name="connsiteY75" fmla="*/ 205056 h 1161397"/>
              <a:gd name="connsiteX76" fmla="*/ 4013061 w 6884912"/>
              <a:gd name="connsiteY76" fmla="*/ 224874 h 1161397"/>
              <a:gd name="connsiteX77" fmla="*/ 4220717 w 6884912"/>
              <a:gd name="connsiteY77" fmla="*/ 192946 h 1161397"/>
              <a:gd name="connsiteX78" fmla="*/ 4228802 w 6884912"/>
              <a:gd name="connsiteY78" fmla="*/ 201468 h 1161397"/>
              <a:gd name="connsiteX79" fmla="*/ 4289361 w 6884912"/>
              <a:gd name="connsiteY79" fmla="*/ 196642 h 1161397"/>
              <a:gd name="connsiteX80" fmla="*/ 4498913 w 6884912"/>
              <a:gd name="connsiteY80" fmla="*/ 118915 h 1161397"/>
              <a:gd name="connsiteX81" fmla="*/ 4617330 w 6884912"/>
              <a:gd name="connsiteY81" fmla="*/ 111163 h 1161397"/>
              <a:gd name="connsiteX82" fmla="*/ 4659778 w 6884912"/>
              <a:gd name="connsiteY82" fmla="*/ 118219 h 1161397"/>
              <a:gd name="connsiteX83" fmla="*/ 4730870 w 6884912"/>
              <a:gd name="connsiteY83" fmla="*/ 129432 h 1161397"/>
              <a:gd name="connsiteX84" fmla="*/ 4844073 w 6884912"/>
              <a:gd name="connsiteY84" fmla="*/ 161768 h 1161397"/>
              <a:gd name="connsiteX85" fmla="*/ 4856454 w 6884912"/>
              <a:gd name="connsiteY85" fmla="*/ 130488 h 1161397"/>
              <a:gd name="connsiteX86" fmla="*/ 4920038 w 6884912"/>
              <a:gd name="connsiteY86" fmla="*/ 140418 h 1161397"/>
              <a:gd name="connsiteX87" fmla="*/ 5016639 w 6884912"/>
              <a:gd name="connsiteY87" fmla="*/ 158905 h 1161397"/>
              <a:gd name="connsiteX88" fmla="*/ 5072009 w 6884912"/>
              <a:gd name="connsiteY88" fmla="*/ 161502 h 1161397"/>
              <a:gd name="connsiteX89" fmla="*/ 5223626 w 6884912"/>
              <a:gd name="connsiteY89" fmla="*/ 177356 h 1161397"/>
              <a:gd name="connsiteX90" fmla="*/ 5375773 w 6884912"/>
              <a:gd name="connsiteY90" fmla="*/ 199913 h 1161397"/>
              <a:gd name="connsiteX91" fmla="*/ 5467502 w 6884912"/>
              <a:gd name="connsiteY91" fmla="*/ 250963 h 1161397"/>
              <a:gd name="connsiteX92" fmla="*/ 5592395 w 6884912"/>
              <a:gd name="connsiteY92" fmla="*/ 265434 h 1161397"/>
              <a:gd name="connsiteX93" fmla="*/ 5613532 w 6884912"/>
              <a:gd name="connsiteY93" fmla="*/ 273379 h 1161397"/>
              <a:gd name="connsiteX94" fmla="*/ 5642173 w 6884912"/>
              <a:gd name="connsiteY94" fmla="*/ 266904 h 1161397"/>
              <a:gd name="connsiteX95" fmla="*/ 5756910 w 6884912"/>
              <a:gd name="connsiteY95" fmla="*/ 239211 h 1161397"/>
              <a:gd name="connsiteX96" fmla="*/ 5846667 w 6884912"/>
              <a:gd name="connsiteY96" fmla="*/ 201786 h 1161397"/>
              <a:gd name="connsiteX97" fmla="*/ 5960732 w 6884912"/>
              <a:gd name="connsiteY97" fmla="*/ 220708 h 1161397"/>
              <a:gd name="connsiteX98" fmla="*/ 6029542 w 6884912"/>
              <a:gd name="connsiteY98" fmla="*/ 210339 h 1161397"/>
              <a:gd name="connsiteX99" fmla="*/ 6141123 w 6884912"/>
              <a:gd name="connsiteY99" fmla="*/ 159923 h 1161397"/>
              <a:gd name="connsiteX100" fmla="*/ 6290640 w 6884912"/>
              <a:gd name="connsiteY100" fmla="*/ 167441 h 1161397"/>
              <a:gd name="connsiteX101" fmla="*/ 6322806 w 6884912"/>
              <a:gd name="connsiteY101" fmla="*/ 213293 h 1161397"/>
              <a:gd name="connsiteX102" fmla="*/ 6380420 w 6884912"/>
              <a:gd name="connsiteY102" fmla="*/ 173195 h 1161397"/>
              <a:gd name="connsiteX103" fmla="*/ 6507891 w 6884912"/>
              <a:gd name="connsiteY103" fmla="*/ 118474 h 1161397"/>
              <a:gd name="connsiteX104" fmla="*/ 6571807 w 6884912"/>
              <a:gd name="connsiteY104" fmla="*/ 98636 h 1161397"/>
              <a:gd name="connsiteX105" fmla="*/ 6671880 w 6884912"/>
              <a:gd name="connsiteY105" fmla="*/ 82931 h 1161397"/>
              <a:gd name="connsiteX106" fmla="*/ 6702266 w 6884912"/>
              <a:gd name="connsiteY106" fmla="*/ 75470 h 1161397"/>
              <a:gd name="connsiteX107" fmla="*/ 6845802 w 6884912"/>
              <a:gd name="connsiteY107" fmla="*/ 24496 h 1161397"/>
              <a:gd name="connsiteX108" fmla="*/ 6884912 w 6884912"/>
              <a:gd name="connsiteY10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78946 w 6884912"/>
              <a:gd name="connsiteY7" fmla="*/ 1106011 h 1161397"/>
              <a:gd name="connsiteX8" fmla="*/ 512111 w 6884912"/>
              <a:gd name="connsiteY8" fmla="*/ 1085599 h 1161397"/>
              <a:gd name="connsiteX9" fmla="*/ 567875 w 6884912"/>
              <a:gd name="connsiteY9" fmla="*/ 1051976 h 1161397"/>
              <a:gd name="connsiteX10" fmla="*/ 601644 w 6884912"/>
              <a:gd name="connsiteY10" fmla="*/ 1003997 h 1161397"/>
              <a:gd name="connsiteX11" fmla="*/ 651408 w 6884912"/>
              <a:gd name="connsiteY11" fmla="*/ 984938 h 1161397"/>
              <a:gd name="connsiteX12" fmla="*/ 673197 w 6884912"/>
              <a:gd name="connsiteY12" fmla="*/ 1010060 h 1161397"/>
              <a:gd name="connsiteX13" fmla="*/ 723108 w 6884912"/>
              <a:gd name="connsiteY13" fmla="*/ 980081 h 1161397"/>
              <a:gd name="connsiteX14" fmla="*/ 797699 w 6884912"/>
              <a:gd name="connsiteY14" fmla="*/ 931362 h 1161397"/>
              <a:gd name="connsiteX15" fmla="*/ 843359 w 6884912"/>
              <a:gd name="connsiteY15" fmla="*/ 910894 h 1161397"/>
              <a:gd name="connsiteX16" fmla="*/ 965215 w 6884912"/>
              <a:gd name="connsiteY16" fmla="*/ 846701 h 1161397"/>
              <a:gd name="connsiteX17" fmla="*/ 1085080 w 6884912"/>
              <a:gd name="connsiteY17" fmla="*/ 776086 h 1161397"/>
              <a:gd name="connsiteX18" fmla="*/ 1131224 w 6884912"/>
              <a:gd name="connsiteY18" fmla="*/ 706160 h 1161397"/>
              <a:gd name="connsiteX19" fmla="*/ 1138051 w 6884912"/>
              <a:gd name="connsiteY19" fmla="*/ 702034 h 1161397"/>
              <a:gd name="connsiteX20" fmla="*/ 1158800 w 6884912"/>
              <a:gd name="connsiteY20" fmla="*/ 700004 h 1161397"/>
              <a:gd name="connsiteX21" fmla="*/ 1166947 w 6884912"/>
              <a:gd name="connsiteY21" fmla="*/ 700762 h 1161397"/>
              <a:gd name="connsiteX22" fmla="*/ 1178135 w 6884912"/>
              <a:gd name="connsiteY22" fmla="*/ 698631 h 1161397"/>
              <a:gd name="connsiteX23" fmla="*/ 1178301 w 6884912"/>
              <a:gd name="connsiteY23" fmla="*/ 698094 h 1161397"/>
              <a:gd name="connsiteX24" fmla="*/ 1188995 w 6884912"/>
              <a:gd name="connsiteY24" fmla="*/ 697048 h 1161397"/>
              <a:gd name="connsiteX25" fmla="*/ 1242716 w 6884912"/>
              <a:gd name="connsiteY25" fmla="*/ 698052 h 1161397"/>
              <a:gd name="connsiteX26" fmla="*/ 1299977 w 6884912"/>
              <a:gd name="connsiteY26" fmla="*/ 639196 h 1161397"/>
              <a:gd name="connsiteX27" fmla="*/ 1326190 w 6884912"/>
              <a:gd name="connsiteY27" fmla="*/ 625955 h 1161397"/>
              <a:gd name="connsiteX28" fmla="*/ 1339600 w 6884912"/>
              <a:gd name="connsiteY28" fmla="*/ 616295 h 1161397"/>
              <a:gd name="connsiteX29" fmla="*/ 1340054 w 6884912"/>
              <a:gd name="connsiteY29" fmla="*/ 614022 h 1161397"/>
              <a:gd name="connsiteX30" fmla="*/ 1391606 w 6884912"/>
              <a:gd name="connsiteY30" fmla="*/ 615229 h 1161397"/>
              <a:gd name="connsiteX31" fmla="*/ 1397565 w 6884912"/>
              <a:gd name="connsiteY31" fmla="*/ 611490 h 1161397"/>
              <a:gd name="connsiteX32" fmla="*/ 1432302 w 6884912"/>
              <a:gd name="connsiteY32" fmla="*/ 617267 h 1161397"/>
              <a:gd name="connsiteX33" fmla="*/ 1449644 w 6884912"/>
              <a:gd name="connsiteY33" fmla="*/ 617591 h 1161397"/>
              <a:gd name="connsiteX34" fmla="*/ 1455793 w 6884912"/>
              <a:gd name="connsiteY34" fmla="*/ 623174 h 1161397"/>
              <a:gd name="connsiteX35" fmla="*/ 1480758 w 6884912"/>
              <a:gd name="connsiteY35" fmla="*/ 620863 h 1161397"/>
              <a:gd name="connsiteX36" fmla="*/ 1483154 w 6884912"/>
              <a:gd name="connsiteY36" fmla="*/ 618527 h 1161397"/>
              <a:gd name="connsiteX37" fmla="*/ 1505495 w 6884912"/>
              <a:gd name="connsiteY37" fmla="*/ 624325 h 1161397"/>
              <a:gd name="connsiteX38" fmla="*/ 1526340 w 6884912"/>
              <a:gd name="connsiteY38" fmla="*/ 638496 h 1161397"/>
              <a:gd name="connsiteX39" fmla="*/ 1731986 w 6884912"/>
              <a:gd name="connsiteY39" fmla="*/ 589682 h 1161397"/>
              <a:gd name="connsiteX40" fmla="*/ 1927935 w 6884912"/>
              <a:gd name="connsiteY40" fmla="*/ 628540 h 1161397"/>
              <a:gd name="connsiteX41" fmla="*/ 2039075 w 6884912"/>
              <a:gd name="connsiteY41" fmla="*/ 599964 h 1161397"/>
              <a:gd name="connsiteX42" fmla="*/ 2066980 w 6884912"/>
              <a:gd name="connsiteY42" fmla="*/ 550413 h 1161397"/>
              <a:gd name="connsiteX43" fmla="*/ 2352236 w 6884912"/>
              <a:gd name="connsiteY43" fmla="*/ 519602 h 1161397"/>
              <a:gd name="connsiteX44" fmla="*/ 2420791 w 6884912"/>
              <a:gd name="connsiteY44" fmla="*/ 492826 h 1161397"/>
              <a:gd name="connsiteX45" fmla="*/ 2489932 w 6884912"/>
              <a:gd name="connsiteY45" fmla="*/ 507864 h 1161397"/>
              <a:gd name="connsiteX46" fmla="*/ 2512917 w 6884912"/>
              <a:gd name="connsiteY46" fmla="*/ 489127 h 1161397"/>
              <a:gd name="connsiteX47" fmla="*/ 2516783 w 6884912"/>
              <a:gd name="connsiteY47" fmla="*/ 485473 h 1161397"/>
              <a:gd name="connsiteX48" fmla="*/ 2534360 w 6884912"/>
              <a:gd name="connsiteY48" fmla="*/ 480064 h 1161397"/>
              <a:gd name="connsiteX49" fmla="*/ 2536691 w 6884912"/>
              <a:gd name="connsiteY49" fmla="*/ 467018 h 1161397"/>
              <a:gd name="connsiteX50" fmla="*/ 2561265 w 6884912"/>
              <a:gd name="connsiteY50" fmla="*/ 450623 h 1161397"/>
              <a:gd name="connsiteX51" fmla="*/ 2594349 w 6884912"/>
              <a:gd name="connsiteY51" fmla="*/ 443884 h 1161397"/>
              <a:gd name="connsiteX52" fmla="*/ 2754324 w 6884912"/>
              <a:gd name="connsiteY52" fmla="*/ 424766 h 1161397"/>
              <a:gd name="connsiteX53" fmla="*/ 2848470 w 6884912"/>
              <a:gd name="connsiteY53" fmla="*/ 405966 h 1161397"/>
              <a:gd name="connsiteX54" fmla="*/ 2881772 w 6884912"/>
              <a:gd name="connsiteY54" fmla="*/ 387260 h 1161397"/>
              <a:gd name="connsiteX55" fmla="*/ 2929932 w 6884912"/>
              <a:gd name="connsiteY55" fmla="*/ 368912 h 1161397"/>
              <a:gd name="connsiteX56" fmla="*/ 3013020 w 6884912"/>
              <a:gd name="connsiteY56" fmla="*/ 327578 h 1161397"/>
              <a:gd name="connsiteX57" fmla="*/ 3222191 w 6884912"/>
              <a:gd name="connsiteY57" fmla="*/ 307887 h 1161397"/>
              <a:gd name="connsiteX58" fmla="*/ 3227953 w 6884912"/>
              <a:gd name="connsiteY58" fmla="*/ 297650 h 1161397"/>
              <a:gd name="connsiteX59" fmla="*/ 3510042 w 6884912"/>
              <a:gd name="connsiteY59" fmla="*/ 311820 h 1161397"/>
              <a:gd name="connsiteX60" fmla="*/ 3626773 w 6884912"/>
              <a:gd name="connsiteY60" fmla="*/ 290452 h 1161397"/>
              <a:gd name="connsiteX61" fmla="*/ 3666217 w 6884912"/>
              <a:gd name="connsiteY61" fmla="*/ 273255 h 1161397"/>
              <a:gd name="connsiteX62" fmla="*/ 3732427 w 6884912"/>
              <a:gd name="connsiteY62" fmla="*/ 245039 h 1161397"/>
              <a:gd name="connsiteX63" fmla="*/ 3777022 w 6884912"/>
              <a:gd name="connsiteY63" fmla="*/ 200276 h 1161397"/>
              <a:gd name="connsiteX64" fmla="*/ 3791246 w 6884912"/>
              <a:gd name="connsiteY64" fmla="*/ 189996 h 1161397"/>
              <a:gd name="connsiteX65" fmla="*/ 3819864 w 6884912"/>
              <a:gd name="connsiteY65" fmla="*/ 194605 h 1161397"/>
              <a:gd name="connsiteX66" fmla="*/ 3830398 w 6884912"/>
              <a:gd name="connsiteY66" fmla="*/ 188383 h 1161397"/>
              <a:gd name="connsiteX67" fmla="*/ 3834360 w 6884912"/>
              <a:gd name="connsiteY67" fmla="*/ 188992 h 1161397"/>
              <a:gd name="connsiteX68" fmla="*/ 3843715 w 6884912"/>
              <a:gd name="connsiteY68" fmla="*/ 188752 h 1161397"/>
              <a:gd name="connsiteX69" fmla="*/ 3842609 w 6884912"/>
              <a:gd name="connsiteY69" fmla="*/ 197386 h 1161397"/>
              <a:gd name="connsiteX70" fmla="*/ 3853961 w 6884912"/>
              <a:gd name="connsiteY70" fmla="*/ 213380 h 1161397"/>
              <a:gd name="connsiteX71" fmla="*/ 3907640 w 6884912"/>
              <a:gd name="connsiteY71" fmla="*/ 207568 h 1161397"/>
              <a:gd name="connsiteX72" fmla="*/ 3910449 w 6884912"/>
              <a:gd name="connsiteY72" fmla="*/ 197808 h 1161397"/>
              <a:gd name="connsiteX73" fmla="*/ 3917197 w 6884912"/>
              <a:gd name="connsiteY73" fmla="*/ 196121 h 1161397"/>
              <a:gd name="connsiteX74" fmla="*/ 3922400 w 6884912"/>
              <a:gd name="connsiteY74" fmla="*/ 205056 h 1161397"/>
              <a:gd name="connsiteX75" fmla="*/ 4013061 w 6884912"/>
              <a:gd name="connsiteY75" fmla="*/ 224874 h 1161397"/>
              <a:gd name="connsiteX76" fmla="*/ 4220717 w 6884912"/>
              <a:gd name="connsiteY76" fmla="*/ 192946 h 1161397"/>
              <a:gd name="connsiteX77" fmla="*/ 4228802 w 6884912"/>
              <a:gd name="connsiteY77" fmla="*/ 201468 h 1161397"/>
              <a:gd name="connsiteX78" fmla="*/ 4289361 w 6884912"/>
              <a:gd name="connsiteY78" fmla="*/ 196642 h 1161397"/>
              <a:gd name="connsiteX79" fmla="*/ 4498913 w 6884912"/>
              <a:gd name="connsiteY79" fmla="*/ 118915 h 1161397"/>
              <a:gd name="connsiteX80" fmla="*/ 4617330 w 6884912"/>
              <a:gd name="connsiteY80" fmla="*/ 111163 h 1161397"/>
              <a:gd name="connsiteX81" fmla="*/ 4659778 w 6884912"/>
              <a:gd name="connsiteY81" fmla="*/ 118219 h 1161397"/>
              <a:gd name="connsiteX82" fmla="*/ 4730870 w 6884912"/>
              <a:gd name="connsiteY82" fmla="*/ 129432 h 1161397"/>
              <a:gd name="connsiteX83" fmla="*/ 4844073 w 6884912"/>
              <a:gd name="connsiteY83" fmla="*/ 161768 h 1161397"/>
              <a:gd name="connsiteX84" fmla="*/ 4856454 w 6884912"/>
              <a:gd name="connsiteY84" fmla="*/ 130488 h 1161397"/>
              <a:gd name="connsiteX85" fmla="*/ 4920038 w 6884912"/>
              <a:gd name="connsiteY85" fmla="*/ 140418 h 1161397"/>
              <a:gd name="connsiteX86" fmla="*/ 5016639 w 6884912"/>
              <a:gd name="connsiteY86" fmla="*/ 158905 h 1161397"/>
              <a:gd name="connsiteX87" fmla="*/ 5072009 w 6884912"/>
              <a:gd name="connsiteY87" fmla="*/ 161502 h 1161397"/>
              <a:gd name="connsiteX88" fmla="*/ 5223626 w 6884912"/>
              <a:gd name="connsiteY88" fmla="*/ 177356 h 1161397"/>
              <a:gd name="connsiteX89" fmla="*/ 5375773 w 6884912"/>
              <a:gd name="connsiteY89" fmla="*/ 199913 h 1161397"/>
              <a:gd name="connsiteX90" fmla="*/ 5467502 w 6884912"/>
              <a:gd name="connsiteY90" fmla="*/ 250963 h 1161397"/>
              <a:gd name="connsiteX91" fmla="*/ 5592395 w 6884912"/>
              <a:gd name="connsiteY91" fmla="*/ 265434 h 1161397"/>
              <a:gd name="connsiteX92" fmla="*/ 5613532 w 6884912"/>
              <a:gd name="connsiteY92" fmla="*/ 273379 h 1161397"/>
              <a:gd name="connsiteX93" fmla="*/ 5642173 w 6884912"/>
              <a:gd name="connsiteY93" fmla="*/ 266904 h 1161397"/>
              <a:gd name="connsiteX94" fmla="*/ 5756910 w 6884912"/>
              <a:gd name="connsiteY94" fmla="*/ 239211 h 1161397"/>
              <a:gd name="connsiteX95" fmla="*/ 5846667 w 6884912"/>
              <a:gd name="connsiteY95" fmla="*/ 201786 h 1161397"/>
              <a:gd name="connsiteX96" fmla="*/ 5960732 w 6884912"/>
              <a:gd name="connsiteY96" fmla="*/ 220708 h 1161397"/>
              <a:gd name="connsiteX97" fmla="*/ 6029542 w 6884912"/>
              <a:gd name="connsiteY97" fmla="*/ 210339 h 1161397"/>
              <a:gd name="connsiteX98" fmla="*/ 6141123 w 6884912"/>
              <a:gd name="connsiteY98" fmla="*/ 159923 h 1161397"/>
              <a:gd name="connsiteX99" fmla="*/ 6290640 w 6884912"/>
              <a:gd name="connsiteY99" fmla="*/ 167441 h 1161397"/>
              <a:gd name="connsiteX100" fmla="*/ 6322806 w 6884912"/>
              <a:gd name="connsiteY100" fmla="*/ 213293 h 1161397"/>
              <a:gd name="connsiteX101" fmla="*/ 6380420 w 6884912"/>
              <a:gd name="connsiteY101" fmla="*/ 173195 h 1161397"/>
              <a:gd name="connsiteX102" fmla="*/ 6507891 w 6884912"/>
              <a:gd name="connsiteY102" fmla="*/ 118474 h 1161397"/>
              <a:gd name="connsiteX103" fmla="*/ 6571807 w 6884912"/>
              <a:gd name="connsiteY103" fmla="*/ 98636 h 1161397"/>
              <a:gd name="connsiteX104" fmla="*/ 6671880 w 6884912"/>
              <a:gd name="connsiteY104" fmla="*/ 82931 h 1161397"/>
              <a:gd name="connsiteX105" fmla="*/ 6702266 w 6884912"/>
              <a:gd name="connsiteY105" fmla="*/ 75470 h 1161397"/>
              <a:gd name="connsiteX106" fmla="*/ 6845802 w 6884912"/>
              <a:gd name="connsiteY106" fmla="*/ 24496 h 1161397"/>
              <a:gd name="connsiteX107" fmla="*/ 6884912 w 6884912"/>
              <a:gd name="connsiteY107"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12111 w 6884912"/>
              <a:gd name="connsiteY7" fmla="*/ 1085599 h 1161397"/>
              <a:gd name="connsiteX8" fmla="*/ 567875 w 6884912"/>
              <a:gd name="connsiteY8" fmla="*/ 1051976 h 1161397"/>
              <a:gd name="connsiteX9" fmla="*/ 601644 w 6884912"/>
              <a:gd name="connsiteY9" fmla="*/ 1003997 h 1161397"/>
              <a:gd name="connsiteX10" fmla="*/ 651408 w 6884912"/>
              <a:gd name="connsiteY10" fmla="*/ 984938 h 1161397"/>
              <a:gd name="connsiteX11" fmla="*/ 673197 w 6884912"/>
              <a:gd name="connsiteY11" fmla="*/ 1010060 h 1161397"/>
              <a:gd name="connsiteX12" fmla="*/ 723108 w 6884912"/>
              <a:gd name="connsiteY12" fmla="*/ 980081 h 1161397"/>
              <a:gd name="connsiteX13" fmla="*/ 797699 w 6884912"/>
              <a:gd name="connsiteY13" fmla="*/ 931362 h 1161397"/>
              <a:gd name="connsiteX14" fmla="*/ 843359 w 6884912"/>
              <a:gd name="connsiteY14" fmla="*/ 910894 h 1161397"/>
              <a:gd name="connsiteX15" fmla="*/ 965215 w 6884912"/>
              <a:gd name="connsiteY15" fmla="*/ 846701 h 1161397"/>
              <a:gd name="connsiteX16" fmla="*/ 1085080 w 6884912"/>
              <a:gd name="connsiteY16" fmla="*/ 776086 h 1161397"/>
              <a:gd name="connsiteX17" fmla="*/ 1131224 w 6884912"/>
              <a:gd name="connsiteY17" fmla="*/ 706160 h 1161397"/>
              <a:gd name="connsiteX18" fmla="*/ 1138051 w 6884912"/>
              <a:gd name="connsiteY18" fmla="*/ 702034 h 1161397"/>
              <a:gd name="connsiteX19" fmla="*/ 1158800 w 6884912"/>
              <a:gd name="connsiteY19" fmla="*/ 700004 h 1161397"/>
              <a:gd name="connsiteX20" fmla="*/ 1166947 w 6884912"/>
              <a:gd name="connsiteY20" fmla="*/ 700762 h 1161397"/>
              <a:gd name="connsiteX21" fmla="*/ 1178135 w 6884912"/>
              <a:gd name="connsiteY21" fmla="*/ 698631 h 1161397"/>
              <a:gd name="connsiteX22" fmla="*/ 1178301 w 6884912"/>
              <a:gd name="connsiteY22" fmla="*/ 698094 h 1161397"/>
              <a:gd name="connsiteX23" fmla="*/ 1188995 w 6884912"/>
              <a:gd name="connsiteY23" fmla="*/ 697048 h 1161397"/>
              <a:gd name="connsiteX24" fmla="*/ 1242716 w 6884912"/>
              <a:gd name="connsiteY24" fmla="*/ 698052 h 1161397"/>
              <a:gd name="connsiteX25" fmla="*/ 1299977 w 6884912"/>
              <a:gd name="connsiteY25" fmla="*/ 639196 h 1161397"/>
              <a:gd name="connsiteX26" fmla="*/ 1326190 w 6884912"/>
              <a:gd name="connsiteY26" fmla="*/ 625955 h 1161397"/>
              <a:gd name="connsiteX27" fmla="*/ 1339600 w 6884912"/>
              <a:gd name="connsiteY27" fmla="*/ 616295 h 1161397"/>
              <a:gd name="connsiteX28" fmla="*/ 1340054 w 6884912"/>
              <a:gd name="connsiteY28" fmla="*/ 614022 h 1161397"/>
              <a:gd name="connsiteX29" fmla="*/ 1391606 w 6884912"/>
              <a:gd name="connsiteY29" fmla="*/ 615229 h 1161397"/>
              <a:gd name="connsiteX30" fmla="*/ 1397565 w 6884912"/>
              <a:gd name="connsiteY30" fmla="*/ 611490 h 1161397"/>
              <a:gd name="connsiteX31" fmla="*/ 1432302 w 6884912"/>
              <a:gd name="connsiteY31" fmla="*/ 617267 h 1161397"/>
              <a:gd name="connsiteX32" fmla="*/ 1449644 w 6884912"/>
              <a:gd name="connsiteY32" fmla="*/ 617591 h 1161397"/>
              <a:gd name="connsiteX33" fmla="*/ 1455793 w 6884912"/>
              <a:gd name="connsiteY33" fmla="*/ 623174 h 1161397"/>
              <a:gd name="connsiteX34" fmla="*/ 1480758 w 6884912"/>
              <a:gd name="connsiteY34" fmla="*/ 620863 h 1161397"/>
              <a:gd name="connsiteX35" fmla="*/ 1483154 w 6884912"/>
              <a:gd name="connsiteY35" fmla="*/ 618527 h 1161397"/>
              <a:gd name="connsiteX36" fmla="*/ 1505495 w 6884912"/>
              <a:gd name="connsiteY36" fmla="*/ 624325 h 1161397"/>
              <a:gd name="connsiteX37" fmla="*/ 1526340 w 6884912"/>
              <a:gd name="connsiteY37" fmla="*/ 638496 h 1161397"/>
              <a:gd name="connsiteX38" fmla="*/ 1731986 w 6884912"/>
              <a:gd name="connsiteY38" fmla="*/ 589682 h 1161397"/>
              <a:gd name="connsiteX39" fmla="*/ 1927935 w 6884912"/>
              <a:gd name="connsiteY39" fmla="*/ 628540 h 1161397"/>
              <a:gd name="connsiteX40" fmla="*/ 2039075 w 6884912"/>
              <a:gd name="connsiteY40" fmla="*/ 599964 h 1161397"/>
              <a:gd name="connsiteX41" fmla="*/ 2066980 w 6884912"/>
              <a:gd name="connsiteY41" fmla="*/ 550413 h 1161397"/>
              <a:gd name="connsiteX42" fmla="*/ 2352236 w 6884912"/>
              <a:gd name="connsiteY42" fmla="*/ 519602 h 1161397"/>
              <a:gd name="connsiteX43" fmla="*/ 2420791 w 6884912"/>
              <a:gd name="connsiteY43" fmla="*/ 492826 h 1161397"/>
              <a:gd name="connsiteX44" fmla="*/ 2489932 w 6884912"/>
              <a:gd name="connsiteY44" fmla="*/ 507864 h 1161397"/>
              <a:gd name="connsiteX45" fmla="*/ 2512917 w 6884912"/>
              <a:gd name="connsiteY45" fmla="*/ 489127 h 1161397"/>
              <a:gd name="connsiteX46" fmla="*/ 2516783 w 6884912"/>
              <a:gd name="connsiteY46" fmla="*/ 485473 h 1161397"/>
              <a:gd name="connsiteX47" fmla="*/ 2534360 w 6884912"/>
              <a:gd name="connsiteY47" fmla="*/ 480064 h 1161397"/>
              <a:gd name="connsiteX48" fmla="*/ 2536691 w 6884912"/>
              <a:gd name="connsiteY48" fmla="*/ 467018 h 1161397"/>
              <a:gd name="connsiteX49" fmla="*/ 2561265 w 6884912"/>
              <a:gd name="connsiteY49" fmla="*/ 450623 h 1161397"/>
              <a:gd name="connsiteX50" fmla="*/ 2594349 w 6884912"/>
              <a:gd name="connsiteY50" fmla="*/ 443884 h 1161397"/>
              <a:gd name="connsiteX51" fmla="*/ 2754324 w 6884912"/>
              <a:gd name="connsiteY51" fmla="*/ 424766 h 1161397"/>
              <a:gd name="connsiteX52" fmla="*/ 2848470 w 6884912"/>
              <a:gd name="connsiteY52" fmla="*/ 405966 h 1161397"/>
              <a:gd name="connsiteX53" fmla="*/ 2881772 w 6884912"/>
              <a:gd name="connsiteY53" fmla="*/ 387260 h 1161397"/>
              <a:gd name="connsiteX54" fmla="*/ 2929932 w 6884912"/>
              <a:gd name="connsiteY54" fmla="*/ 368912 h 1161397"/>
              <a:gd name="connsiteX55" fmla="*/ 3013020 w 6884912"/>
              <a:gd name="connsiteY55" fmla="*/ 327578 h 1161397"/>
              <a:gd name="connsiteX56" fmla="*/ 3222191 w 6884912"/>
              <a:gd name="connsiteY56" fmla="*/ 307887 h 1161397"/>
              <a:gd name="connsiteX57" fmla="*/ 3227953 w 6884912"/>
              <a:gd name="connsiteY57" fmla="*/ 297650 h 1161397"/>
              <a:gd name="connsiteX58" fmla="*/ 3510042 w 6884912"/>
              <a:gd name="connsiteY58" fmla="*/ 311820 h 1161397"/>
              <a:gd name="connsiteX59" fmla="*/ 3626773 w 6884912"/>
              <a:gd name="connsiteY59" fmla="*/ 290452 h 1161397"/>
              <a:gd name="connsiteX60" fmla="*/ 3666217 w 6884912"/>
              <a:gd name="connsiteY60" fmla="*/ 273255 h 1161397"/>
              <a:gd name="connsiteX61" fmla="*/ 3732427 w 6884912"/>
              <a:gd name="connsiteY61" fmla="*/ 245039 h 1161397"/>
              <a:gd name="connsiteX62" fmla="*/ 3777022 w 6884912"/>
              <a:gd name="connsiteY62" fmla="*/ 200276 h 1161397"/>
              <a:gd name="connsiteX63" fmla="*/ 3791246 w 6884912"/>
              <a:gd name="connsiteY63" fmla="*/ 189996 h 1161397"/>
              <a:gd name="connsiteX64" fmla="*/ 3819864 w 6884912"/>
              <a:gd name="connsiteY64" fmla="*/ 194605 h 1161397"/>
              <a:gd name="connsiteX65" fmla="*/ 3830398 w 6884912"/>
              <a:gd name="connsiteY65" fmla="*/ 188383 h 1161397"/>
              <a:gd name="connsiteX66" fmla="*/ 3834360 w 6884912"/>
              <a:gd name="connsiteY66" fmla="*/ 188992 h 1161397"/>
              <a:gd name="connsiteX67" fmla="*/ 3843715 w 6884912"/>
              <a:gd name="connsiteY67" fmla="*/ 188752 h 1161397"/>
              <a:gd name="connsiteX68" fmla="*/ 3842609 w 6884912"/>
              <a:gd name="connsiteY68" fmla="*/ 197386 h 1161397"/>
              <a:gd name="connsiteX69" fmla="*/ 3853961 w 6884912"/>
              <a:gd name="connsiteY69" fmla="*/ 213380 h 1161397"/>
              <a:gd name="connsiteX70" fmla="*/ 3907640 w 6884912"/>
              <a:gd name="connsiteY70" fmla="*/ 207568 h 1161397"/>
              <a:gd name="connsiteX71" fmla="*/ 3910449 w 6884912"/>
              <a:gd name="connsiteY71" fmla="*/ 197808 h 1161397"/>
              <a:gd name="connsiteX72" fmla="*/ 3917197 w 6884912"/>
              <a:gd name="connsiteY72" fmla="*/ 196121 h 1161397"/>
              <a:gd name="connsiteX73" fmla="*/ 3922400 w 6884912"/>
              <a:gd name="connsiteY73" fmla="*/ 205056 h 1161397"/>
              <a:gd name="connsiteX74" fmla="*/ 4013061 w 6884912"/>
              <a:gd name="connsiteY74" fmla="*/ 224874 h 1161397"/>
              <a:gd name="connsiteX75" fmla="*/ 4220717 w 6884912"/>
              <a:gd name="connsiteY75" fmla="*/ 192946 h 1161397"/>
              <a:gd name="connsiteX76" fmla="*/ 4228802 w 6884912"/>
              <a:gd name="connsiteY76" fmla="*/ 201468 h 1161397"/>
              <a:gd name="connsiteX77" fmla="*/ 4289361 w 6884912"/>
              <a:gd name="connsiteY77" fmla="*/ 196642 h 1161397"/>
              <a:gd name="connsiteX78" fmla="*/ 4498913 w 6884912"/>
              <a:gd name="connsiteY78" fmla="*/ 118915 h 1161397"/>
              <a:gd name="connsiteX79" fmla="*/ 4617330 w 6884912"/>
              <a:gd name="connsiteY79" fmla="*/ 111163 h 1161397"/>
              <a:gd name="connsiteX80" fmla="*/ 4659778 w 6884912"/>
              <a:gd name="connsiteY80" fmla="*/ 118219 h 1161397"/>
              <a:gd name="connsiteX81" fmla="*/ 4730870 w 6884912"/>
              <a:gd name="connsiteY81" fmla="*/ 129432 h 1161397"/>
              <a:gd name="connsiteX82" fmla="*/ 4844073 w 6884912"/>
              <a:gd name="connsiteY82" fmla="*/ 161768 h 1161397"/>
              <a:gd name="connsiteX83" fmla="*/ 4856454 w 6884912"/>
              <a:gd name="connsiteY83" fmla="*/ 130488 h 1161397"/>
              <a:gd name="connsiteX84" fmla="*/ 4920038 w 6884912"/>
              <a:gd name="connsiteY84" fmla="*/ 140418 h 1161397"/>
              <a:gd name="connsiteX85" fmla="*/ 5016639 w 6884912"/>
              <a:gd name="connsiteY85" fmla="*/ 158905 h 1161397"/>
              <a:gd name="connsiteX86" fmla="*/ 5072009 w 6884912"/>
              <a:gd name="connsiteY86" fmla="*/ 161502 h 1161397"/>
              <a:gd name="connsiteX87" fmla="*/ 5223626 w 6884912"/>
              <a:gd name="connsiteY87" fmla="*/ 177356 h 1161397"/>
              <a:gd name="connsiteX88" fmla="*/ 5375773 w 6884912"/>
              <a:gd name="connsiteY88" fmla="*/ 199913 h 1161397"/>
              <a:gd name="connsiteX89" fmla="*/ 5467502 w 6884912"/>
              <a:gd name="connsiteY89" fmla="*/ 250963 h 1161397"/>
              <a:gd name="connsiteX90" fmla="*/ 5592395 w 6884912"/>
              <a:gd name="connsiteY90" fmla="*/ 265434 h 1161397"/>
              <a:gd name="connsiteX91" fmla="*/ 5613532 w 6884912"/>
              <a:gd name="connsiteY91" fmla="*/ 273379 h 1161397"/>
              <a:gd name="connsiteX92" fmla="*/ 5642173 w 6884912"/>
              <a:gd name="connsiteY92" fmla="*/ 266904 h 1161397"/>
              <a:gd name="connsiteX93" fmla="*/ 5756910 w 6884912"/>
              <a:gd name="connsiteY93" fmla="*/ 239211 h 1161397"/>
              <a:gd name="connsiteX94" fmla="*/ 5846667 w 6884912"/>
              <a:gd name="connsiteY94" fmla="*/ 201786 h 1161397"/>
              <a:gd name="connsiteX95" fmla="*/ 5960732 w 6884912"/>
              <a:gd name="connsiteY95" fmla="*/ 220708 h 1161397"/>
              <a:gd name="connsiteX96" fmla="*/ 6029542 w 6884912"/>
              <a:gd name="connsiteY96" fmla="*/ 210339 h 1161397"/>
              <a:gd name="connsiteX97" fmla="*/ 6141123 w 6884912"/>
              <a:gd name="connsiteY97" fmla="*/ 159923 h 1161397"/>
              <a:gd name="connsiteX98" fmla="*/ 6290640 w 6884912"/>
              <a:gd name="connsiteY98" fmla="*/ 167441 h 1161397"/>
              <a:gd name="connsiteX99" fmla="*/ 6322806 w 6884912"/>
              <a:gd name="connsiteY99" fmla="*/ 213293 h 1161397"/>
              <a:gd name="connsiteX100" fmla="*/ 6380420 w 6884912"/>
              <a:gd name="connsiteY100" fmla="*/ 173195 h 1161397"/>
              <a:gd name="connsiteX101" fmla="*/ 6507891 w 6884912"/>
              <a:gd name="connsiteY101" fmla="*/ 118474 h 1161397"/>
              <a:gd name="connsiteX102" fmla="*/ 6571807 w 6884912"/>
              <a:gd name="connsiteY102" fmla="*/ 98636 h 1161397"/>
              <a:gd name="connsiteX103" fmla="*/ 6671880 w 6884912"/>
              <a:gd name="connsiteY103" fmla="*/ 82931 h 1161397"/>
              <a:gd name="connsiteX104" fmla="*/ 6702266 w 6884912"/>
              <a:gd name="connsiteY104" fmla="*/ 75470 h 1161397"/>
              <a:gd name="connsiteX105" fmla="*/ 6845802 w 6884912"/>
              <a:gd name="connsiteY105" fmla="*/ 24496 h 1161397"/>
              <a:gd name="connsiteX106" fmla="*/ 6884912 w 6884912"/>
              <a:gd name="connsiteY106"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567875 w 6884912"/>
              <a:gd name="connsiteY7" fmla="*/ 1051976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213420 w 6884912"/>
              <a:gd name="connsiteY6" fmla="*/ 1056868 h 1161397"/>
              <a:gd name="connsiteX7" fmla="*/ 454970 w 6884912"/>
              <a:gd name="connsiteY7" fmla="*/ 1023343 h 1161397"/>
              <a:gd name="connsiteX8" fmla="*/ 601644 w 6884912"/>
              <a:gd name="connsiteY8" fmla="*/ 1003997 h 1161397"/>
              <a:gd name="connsiteX9" fmla="*/ 651408 w 6884912"/>
              <a:gd name="connsiteY9" fmla="*/ 984938 h 1161397"/>
              <a:gd name="connsiteX10" fmla="*/ 673197 w 6884912"/>
              <a:gd name="connsiteY10" fmla="*/ 1010060 h 1161397"/>
              <a:gd name="connsiteX11" fmla="*/ 723108 w 6884912"/>
              <a:gd name="connsiteY11" fmla="*/ 980081 h 1161397"/>
              <a:gd name="connsiteX12" fmla="*/ 797699 w 6884912"/>
              <a:gd name="connsiteY12" fmla="*/ 931362 h 1161397"/>
              <a:gd name="connsiteX13" fmla="*/ 843359 w 6884912"/>
              <a:gd name="connsiteY13" fmla="*/ 910894 h 1161397"/>
              <a:gd name="connsiteX14" fmla="*/ 965215 w 6884912"/>
              <a:gd name="connsiteY14" fmla="*/ 846701 h 1161397"/>
              <a:gd name="connsiteX15" fmla="*/ 1085080 w 6884912"/>
              <a:gd name="connsiteY15" fmla="*/ 776086 h 1161397"/>
              <a:gd name="connsiteX16" fmla="*/ 1131224 w 6884912"/>
              <a:gd name="connsiteY16" fmla="*/ 706160 h 1161397"/>
              <a:gd name="connsiteX17" fmla="*/ 1138051 w 6884912"/>
              <a:gd name="connsiteY17" fmla="*/ 702034 h 1161397"/>
              <a:gd name="connsiteX18" fmla="*/ 1158800 w 6884912"/>
              <a:gd name="connsiteY18" fmla="*/ 700004 h 1161397"/>
              <a:gd name="connsiteX19" fmla="*/ 1166947 w 6884912"/>
              <a:gd name="connsiteY19" fmla="*/ 700762 h 1161397"/>
              <a:gd name="connsiteX20" fmla="*/ 1178135 w 6884912"/>
              <a:gd name="connsiteY20" fmla="*/ 698631 h 1161397"/>
              <a:gd name="connsiteX21" fmla="*/ 1178301 w 6884912"/>
              <a:gd name="connsiteY21" fmla="*/ 698094 h 1161397"/>
              <a:gd name="connsiteX22" fmla="*/ 1188995 w 6884912"/>
              <a:gd name="connsiteY22" fmla="*/ 697048 h 1161397"/>
              <a:gd name="connsiteX23" fmla="*/ 1242716 w 6884912"/>
              <a:gd name="connsiteY23" fmla="*/ 698052 h 1161397"/>
              <a:gd name="connsiteX24" fmla="*/ 1299977 w 6884912"/>
              <a:gd name="connsiteY24" fmla="*/ 639196 h 1161397"/>
              <a:gd name="connsiteX25" fmla="*/ 1326190 w 6884912"/>
              <a:gd name="connsiteY25" fmla="*/ 625955 h 1161397"/>
              <a:gd name="connsiteX26" fmla="*/ 1339600 w 6884912"/>
              <a:gd name="connsiteY26" fmla="*/ 616295 h 1161397"/>
              <a:gd name="connsiteX27" fmla="*/ 1340054 w 6884912"/>
              <a:gd name="connsiteY27" fmla="*/ 614022 h 1161397"/>
              <a:gd name="connsiteX28" fmla="*/ 1391606 w 6884912"/>
              <a:gd name="connsiteY28" fmla="*/ 615229 h 1161397"/>
              <a:gd name="connsiteX29" fmla="*/ 1397565 w 6884912"/>
              <a:gd name="connsiteY29" fmla="*/ 611490 h 1161397"/>
              <a:gd name="connsiteX30" fmla="*/ 1432302 w 6884912"/>
              <a:gd name="connsiteY30" fmla="*/ 617267 h 1161397"/>
              <a:gd name="connsiteX31" fmla="*/ 1449644 w 6884912"/>
              <a:gd name="connsiteY31" fmla="*/ 617591 h 1161397"/>
              <a:gd name="connsiteX32" fmla="*/ 1455793 w 6884912"/>
              <a:gd name="connsiteY32" fmla="*/ 623174 h 1161397"/>
              <a:gd name="connsiteX33" fmla="*/ 1480758 w 6884912"/>
              <a:gd name="connsiteY33" fmla="*/ 620863 h 1161397"/>
              <a:gd name="connsiteX34" fmla="*/ 1483154 w 6884912"/>
              <a:gd name="connsiteY34" fmla="*/ 618527 h 1161397"/>
              <a:gd name="connsiteX35" fmla="*/ 1505495 w 6884912"/>
              <a:gd name="connsiteY35" fmla="*/ 624325 h 1161397"/>
              <a:gd name="connsiteX36" fmla="*/ 1526340 w 6884912"/>
              <a:gd name="connsiteY36" fmla="*/ 638496 h 1161397"/>
              <a:gd name="connsiteX37" fmla="*/ 1731986 w 6884912"/>
              <a:gd name="connsiteY37" fmla="*/ 589682 h 1161397"/>
              <a:gd name="connsiteX38" fmla="*/ 1927935 w 6884912"/>
              <a:gd name="connsiteY38" fmla="*/ 628540 h 1161397"/>
              <a:gd name="connsiteX39" fmla="*/ 2039075 w 6884912"/>
              <a:gd name="connsiteY39" fmla="*/ 599964 h 1161397"/>
              <a:gd name="connsiteX40" fmla="*/ 2066980 w 6884912"/>
              <a:gd name="connsiteY40" fmla="*/ 550413 h 1161397"/>
              <a:gd name="connsiteX41" fmla="*/ 2352236 w 6884912"/>
              <a:gd name="connsiteY41" fmla="*/ 519602 h 1161397"/>
              <a:gd name="connsiteX42" fmla="*/ 2420791 w 6884912"/>
              <a:gd name="connsiteY42" fmla="*/ 492826 h 1161397"/>
              <a:gd name="connsiteX43" fmla="*/ 2489932 w 6884912"/>
              <a:gd name="connsiteY43" fmla="*/ 507864 h 1161397"/>
              <a:gd name="connsiteX44" fmla="*/ 2512917 w 6884912"/>
              <a:gd name="connsiteY44" fmla="*/ 489127 h 1161397"/>
              <a:gd name="connsiteX45" fmla="*/ 2516783 w 6884912"/>
              <a:gd name="connsiteY45" fmla="*/ 485473 h 1161397"/>
              <a:gd name="connsiteX46" fmla="*/ 2534360 w 6884912"/>
              <a:gd name="connsiteY46" fmla="*/ 480064 h 1161397"/>
              <a:gd name="connsiteX47" fmla="*/ 2536691 w 6884912"/>
              <a:gd name="connsiteY47" fmla="*/ 467018 h 1161397"/>
              <a:gd name="connsiteX48" fmla="*/ 2561265 w 6884912"/>
              <a:gd name="connsiteY48" fmla="*/ 450623 h 1161397"/>
              <a:gd name="connsiteX49" fmla="*/ 2594349 w 6884912"/>
              <a:gd name="connsiteY49" fmla="*/ 443884 h 1161397"/>
              <a:gd name="connsiteX50" fmla="*/ 2754324 w 6884912"/>
              <a:gd name="connsiteY50" fmla="*/ 424766 h 1161397"/>
              <a:gd name="connsiteX51" fmla="*/ 2848470 w 6884912"/>
              <a:gd name="connsiteY51" fmla="*/ 405966 h 1161397"/>
              <a:gd name="connsiteX52" fmla="*/ 2881772 w 6884912"/>
              <a:gd name="connsiteY52" fmla="*/ 387260 h 1161397"/>
              <a:gd name="connsiteX53" fmla="*/ 2929932 w 6884912"/>
              <a:gd name="connsiteY53" fmla="*/ 368912 h 1161397"/>
              <a:gd name="connsiteX54" fmla="*/ 3013020 w 6884912"/>
              <a:gd name="connsiteY54" fmla="*/ 327578 h 1161397"/>
              <a:gd name="connsiteX55" fmla="*/ 3222191 w 6884912"/>
              <a:gd name="connsiteY55" fmla="*/ 307887 h 1161397"/>
              <a:gd name="connsiteX56" fmla="*/ 3227953 w 6884912"/>
              <a:gd name="connsiteY56" fmla="*/ 297650 h 1161397"/>
              <a:gd name="connsiteX57" fmla="*/ 3510042 w 6884912"/>
              <a:gd name="connsiteY57" fmla="*/ 311820 h 1161397"/>
              <a:gd name="connsiteX58" fmla="*/ 3626773 w 6884912"/>
              <a:gd name="connsiteY58" fmla="*/ 290452 h 1161397"/>
              <a:gd name="connsiteX59" fmla="*/ 3666217 w 6884912"/>
              <a:gd name="connsiteY59" fmla="*/ 273255 h 1161397"/>
              <a:gd name="connsiteX60" fmla="*/ 3732427 w 6884912"/>
              <a:gd name="connsiteY60" fmla="*/ 245039 h 1161397"/>
              <a:gd name="connsiteX61" fmla="*/ 3777022 w 6884912"/>
              <a:gd name="connsiteY61" fmla="*/ 200276 h 1161397"/>
              <a:gd name="connsiteX62" fmla="*/ 3791246 w 6884912"/>
              <a:gd name="connsiteY62" fmla="*/ 189996 h 1161397"/>
              <a:gd name="connsiteX63" fmla="*/ 3819864 w 6884912"/>
              <a:gd name="connsiteY63" fmla="*/ 194605 h 1161397"/>
              <a:gd name="connsiteX64" fmla="*/ 3830398 w 6884912"/>
              <a:gd name="connsiteY64" fmla="*/ 188383 h 1161397"/>
              <a:gd name="connsiteX65" fmla="*/ 3834360 w 6884912"/>
              <a:gd name="connsiteY65" fmla="*/ 188992 h 1161397"/>
              <a:gd name="connsiteX66" fmla="*/ 3843715 w 6884912"/>
              <a:gd name="connsiteY66" fmla="*/ 188752 h 1161397"/>
              <a:gd name="connsiteX67" fmla="*/ 3842609 w 6884912"/>
              <a:gd name="connsiteY67" fmla="*/ 197386 h 1161397"/>
              <a:gd name="connsiteX68" fmla="*/ 3853961 w 6884912"/>
              <a:gd name="connsiteY68" fmla="*/ 213380 h 1161397"/>
              <a:gd name="connsiteX69" fmla="*/ 3907640 w 6884912"/>
              <a:gd name="connsiteY69" fmla="*/ 207568 h 1161397"/>
              <a:gd name="connsiteX70" fmla="*/ 3910449 w 6884912"/>
              <a:gd name="connsiteY70" fmla="*/ 197808 h 1161397"/>
              <a:gd name="connsiteX71" fmla="*/ 3917197 w 6884912"/>
              <a:gd name="connsiteY71" fmla="*/ 196121 h 1161397"/>
              <a:gd name="connsiteX72" fmla="*/ 3922400 w 6884912"/>
              <a:gd name="connsiteY72" fmla="*/ 205056 h 1161397"/>
              <a:gd name="connsiteX73" fmla="*/ 4013061 w 6884912"/>
              <a:gd name="connsiteY73" fmla="*/ 224874 h 1161397"/>
              <a:gd name="connsiteX74" fmla="*/ 4220717 w 6884912"/>
              <a:gd name="connsiteY74" fmla="*/ 192946 h 1161397"/>
              <a:gd name="connsiteX75" fmla="*/ 4228802 w 6884912"/>
              <a:gd name="connsiteY75" fmla="*/ 201468 h 1161397"/>
              <a:gd name="connsiteX76" fmla="*/ 4289361 w 6884912"/>
              <a:gd name="connsiteY76" fmla="*/ 196642 h 1161397"/>
              <a:gd name="connsiteX77" fmla="*/ 4498913 w 6884912"/>
              <a:gd name="connsiteY77" fmla="*/ 118915 h 1161397"/>
              <a:gd name="connsiteX78" fmla="*/ 4617330 w 6884912"/>
              <a:gd name="connsiteY78" fmla="*/ 111163 h 1161397"/>
              <a:gd name="connsiteX79" fmla="*/ 4659778 w 6884912"/>
              <a:gd name="connsiteY79" fmla="*/ 118219 h 1161397"/>
              <a:gd name="connsiteX80" fmla="*/ 4730870 w 6884912"/>
              <a:gd name="connsiteY80" fmla="*/ 129432 h 1161397"/>
              <a:gd name="connsiteX81" fmla="*/ 4844073 w 6884912"/>
              <a:gd name="connsiteY81" fmla="*/ 161768 h 1161397"/>
              <a:gd name="connsiteX82" fmla="*/ 4856454 w 6884912"/>
              <a:gd name="connsiteY82" fmla="*/ 130488 h 1161397"/>
              <a:gd name="connsiteX83" fmla="*/ 4920038 w 6884912"/>
              <a:gd name="connsiteY83" fmla="*/ 140418 h 1161397"/>
              <a:gd name="connsiteX84" fmla="*/ 5016639 w 6884912"/>
              <a:gd name="connsiteY84" fmla="*/ 158905 h 1161397"/>
              <a:gd name="connsiteX85" fmla="*/ 5072009 w 6884912"/>
              <a:gd name="connsiteY85" fmla="*/ 161502 h 1161397"/>
              <a:gd name="connsiteX86" fmla="*/ 5223626 w 6884912"/>
              <a:gd name="connsiteY86" fmla="*/ 177356 h 1161397"/>
              <a:gd name="connsiteX87" fmla="*/ 5375773 w 6884912"/>
              <a:gd name="connsiteY87" fmla="*/ 199913 h 1161397"/>
              <a:gd name="connsiteX88" fmla="*/ 5467502 w 6884912"/>
              <a:gd name="connsiteY88" fmla="*/ 250963 h 1161397"/>
              <a:gd name="connsiteX89" fmla="*/ 5592395 w 6884912"/>
              <a:gd name="connsiteY89" fmla="*/ 265434 h 1161397"/>
              <a:gd name="connsiteX90" fmla="*/ 5613532 w 6884912"/>
              <a:gd name="connsiteY90" fmla="*/ 273379 h 1161397"/>
              <a:gd name="connsiteX91" fmla="*/ 5642173 w 6884912"/>
              <a:gd name="connsiteY91" fmla="*/ 266904 h 1161397"/>
              <a:gd name="connsiteX92" fmla="*/ 5756910 w 6884912"/>
              <a:gd name="connsiteY92" fmla="*/ 239211 h 1161397"/>
              <a:gd name="connsiteX93" fmla="*/ 5846667 w 6884912"/>
              <a:gd name="connsiteY93" fmla="*/ 201786 h 1161397"/>
              <a:gd name="connsiteX94" fmla="*/ 5960732 w 6884912"/>
              <a:gd name="connsiteY94" fmla="*/ 220708 h 1161397"/>
              <a:gd name="connsiteX95" fmla="*/ 6029542 w 6884912"/>
              <a:gd name="connsiteY95" fmla="*/ 210339 h 1161397"/>
              <a:gd name="connsiteX96" fmla="*/ 6141123 w 6884912"/>
              <a:gd name="connsiteY96" fmla="*/ 159923 h 1161397"/>
              <a:gd name="connsiteX97" fmla="*/ 6290640 w 6884912"/>
              <a:gd name="connsiteY97" fmla="*/ 167441 h 1161397"/>
              <a:gd name="connsiteX98" fmla="*/ 6322806 w 6884912"/>
              <a:gd name="connsiteY98" fmla="*/ 213293 h 1161397"/>
              <a:gd name="connsiteX99" fmla="*/ 6380420 w 6884912"/>
              <a:gd name="connsiteY99" fmla="*/ 173195 h 1161397"/>
              <a:gd name="connsiteX100" fmla="*/ 6507891 w 6884912"/>
              <a:gd name="connsiteY100" fmla="*/ 118474 h 1161397"/>
              <a:gd name="connsiteX101" fmla="*/ 6571807 w 6884912"/>
              <a:gd name="connsiteY101" fmla="*/ 98636 h 1161397"/>
              <a:gd name="connsiteX102" fmla="*/ 6671880 w 6884912"/>
              <a:gd name="connsiteY102" fmla="*/ 82931 h 1161397"/>
              <a:gd name="connsiteX103" fmla="*/ 6702266 w 6884912"/>
              <a:gd name="connsiteY103" fmla="*/ 75470 h 1161397"/>
              <a:gd name="connsiteX104" fmla="*/ 6845802 w 6884912"/>
              <a:gd name="connsiteY104" fmla="*/ 24496 h 1161397"/>
              <a:gd name="connsiteX105" fmla="*/ 6884912 w 6884912"/>
              <a:gd name="connsiteY105"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673197 w 6884912"/>
              <a:gd name="connsiteY9" fmla="*/ 1010060 h 1161397"/>
              <a:gd name="connsiteX10" fmla="*/ 723108 w 6884912"/>
              <a:gd name="connsiteY10" fmla="*/ 980081 h 1161397"/>
              <a:gd name="connsiteX11" fmla="*/ 797699 w 6884912"/>
              <a:gd name="connsiteY11" fmla="*/ 931362 h 1161397"/>
              <a:gd name="connsiteX12" fmla="*/ 843359 w 6884912"/>
              <a:gd name="connsiteY12" fmla="*/ 910894 h 1161397"/>
              <a:gd name="connsiteX13" fmla="*/ 965215 w 6884912"/>
              <a:gd name="connsiteY13" fmla="*/ 846701 h 1161397"/>
              <a:gd name="connsiteX14" fmla="*/ 1085080 w 6884912"/>
              <a:gd name="connsiteY14" fmla="*/ 776086 h 1161397"/>
              <a:gd name="connsiteX15" fmla="*/ 1131224 w 6884912"/>
              <a:gd name="connsiteY15" fmla="*/ 706160 h 1161397"/>
              <a:gd name="connsiteX16" fmla="*/ 1138051 w 6884912"/>
              <a:gd name="connsiteY16" fmla="*/ 702034 h 1161397"/>
              <a:gd name="connsiteX17" fmla="*/ 1158800 w 6884912"/>
              <a:gd name="connsiteY17" fmla="*/ 700004 h 1161397"/>
              <a:gd name="connsiteX18" fmla="*/ 1166947 w 6884912"/>
              <a:gd name="connsiteY18" fmla="*/ 700762 h 1161397"/>
              <a:gd name="connsiteX19" fmla="*/ 1178135 w 6884912"/>
              <a:gd name="connsiteY19" fmla="*/ 698631 h 1161397"/>
              <a:gd name="connsiteX20" fmla="*/ 1178301 w 6884912"/>
              <a:gd name="connsiteY20" fmla="*/ 698094 h 1161397"/>
              <a:gd name="connsiteX21" fmla="*/ 1188995 w 6884912"/>
              <a:gd name="connsiteY21" fmla="*/ 697048 h 1161397"/>
              <a:gd name="connsiteX22" fmla="*/ 1242716 w 6884912"/>
              <a:gd name="connsiteY22" fmla="*/ 698052 h 1161397"/>
              <a:gd name="connsiteX23" fmla="*/ 1299977 w 6884912"/>
              <a:gd name="connsiteY23" fmla="*/ 639196 h 1161397"/>
              <a:gd name="connsiteX24" fmla="*/ 1326190 w 6884912"/>
              <a:gd name="connsiteY24" fmla="*/ 625955 h 1161397"/>
              <a:gd name="connsiteX25" fmla="*/ 1339600 w 6884912"/>
              <a:gd name="connsiteY25" fmla="*/ 616295 h 1161397"/>
              <a:gd name="connsiteX26" fmla="*/ 1340054 w 6884912"/>
              <a:gd name="connsiteY26" fmla="*/ 614022 h 1161397"/>
              <a:gd name="connsiteX27" fmla="*/ 1391606 w 6884912"/>
              <a:gd name="connsiteY27" fmla="*/ 615229 h 1161397"/>
              <a:gd name="connsiteX28" fmla="*/ 1397565 w 6884912"/>
              <a:gd name="connsiteY28" fmla="*/ 611490 h 1161397"/>
              <a:gd name="connsiteX29" fmla="*/ 1432302 w 6884912"/>
              <a:gd name="connsiteY29" fmla="*/ 617267 h 1161397"/>
              <a:gd name="connsiteX30" fmla="*/ 1449644 w 6884912"/>
              <a:gd name="connsiteY30" fmla="*/ 617591 h 1161397"/>
              <a:gd name="connsiteX31" fmla="*/ 1455793 w 6884912"/>
              <a:gd name="connsiteY31" fmla="*/ 623174 h 1161397"/>
              <a:gd name="connsiteX32" fmla="*/ 1480758 w 6884912"/>
              <a:gd name="connsiteY32" fmla="*/ 620863 h 1161397"/>
              <a:gd name="connsiteX33" fmla="*/ 1483154 w 6884912"/>
              <a:gd name="connsiteY33" fmla="*/ 618527 h 1161397"/>
              <a:gd name="connsiteX34" fmla="*/ 1505495 w 6884912"/>
              <a:gd name="connsiteY34" fmla="*/ 624325 h 1161397"/>
              <a:gd name="connsiteX35" fmla="*/ 1526340 w 6884912"/>
              <a:gd name="connsiteY35" fmla="*/ 638496 h 1161397"/>
              <a:gd name="connsiteX36" fmla="*/ 1731986 w 6884912"/>
              <a:gd name="connsiteY36" fmla="*/ 589682 h 1161397"/>
              <a:gd name="connsiteX37" fmla="*/ 1927935 w 6884912"/>
              <a:gd name="connsiteY37" fmla="*/ 628540 h 1161397"/>
              <a:gd name="connsiteX38" fmla="*/ 2039075 w 6884912"/>
              <a:gd name="connsiteY38" fmla="*/ 599964 h 1161397"/>
              <a:gd name="connsiteX39" fmla="*/ 2066980 w 6884912"/>
              <a:gd name="connsiteY39" fmla="*/ 550413 h 1161397"/>
              <a:gd name="connsiteX40" fmla="*/ 2352236 w 6884912"/>
              <a:gd name="connsiteY40" fmla="*/ 519602 h 1161397"/>
              <a:gd name="connsiteX41" fmla="*/ 2420791 w 6884912"/>
              <a:gd name="connsiteY41" fmla="*/ 492826 h 1161397"/>
              <a:gd name="connsiteX42" fmla="*/ 2489932 w 6884912"/>
              <a:gd name="connsiteY42" fmla="*/ 507864 h 1161397"/>
              <a:gd name="connsiteX43" fmla="*/ 2512917 w 6884912"/>
              <a:gd name="connsiteY43" fmla="*/ 489127 h 1161397"/>
              <a:gd name="connsiteX44" fmla="*/ 2516783 w 6884912"/>
              <a:gd name="connsiteY44" fmla="*/ 485473 h 1161397"/>
              <a:gd name="connsiteX45" fmla="*/ 2534360 w 6884912"/>
              <a:gd name="connsiteY45" fmla="*/ 480064 h 1161397"/>
              <a:gd name="connsiteX46" fmla="*/ 2536691 w 6884912"/>
              <a:gd name="connsiteY46" fmla="*/ 467018 h 1161397"/>
              <a:gd name="connsiteX47" fmla="*/ 2561265 w 6884912"/>
              <a:gd name="connsiteY47" fmla="*/ 450623 h 1161397"/>
              <a:gd name="connsiteX48" fmla="*/ 2594349 w 6884912"/>
              <a:gd name="connsiteY48" fmla="*/ 443884 h 1161397"/>
              <a:gd name="connsiteX49" fmla="*/ 2754324 w 6884912"/>
              <a:gd name="connsiteY49" fmla="*/ 424766 h 1161397"/>
              <a:gd name="connsiteX50" fmla="*/ 2848470 w 6884912"/>
              <a:gd name="connsiteY50" fmla="*/ 405966 h 1161397"/>
              <a:gd name="connsiteX51" fmla="*/ 2881772 w 6884912"/>
              <a:gd name="connsiteY51" fmla="*/ 387260 h 1161397"/>
              <a:gd name="connsiteX52" fmla="*/ 2929932 w 6884912"/>
              <a:gd name="connsiteY52" fmla="*/ 368912 h 1161397"/>
              <a:gd name="connsiteX53" fmla="*/ 3013020 w 6884912"/>
              <a:gd name="connsiteY53" fmla="*/ 327578 h 1161397"/>
              <a:gd name="connsiteX54" fmla="*/ 3222191 w 6884912"/>
              <a:gd name="connsiteY54" fmla="*/ 307887 h 1161397"/>
              <a:gd name="connsiteX55" fmla="*/ 3227953 w 6884912"/>
              <a:gd name="connsiteY55" fmla="*/ 297650 h 1161397"/>
              <a:gd name="connsiteX56" fmla="*/ 3510042 w 6884912"/>
              <a:gd name="connsiteY56" fmla="*/ 311820 h 1161397"/>
              <a:gd name="connsiteX57" fmla="*/ 3626773 w 6884912"/>
              <a:gd name="connsiteY57" fmla="*/ 290452 h 1161397"/>
              <a:gd name="connsiteX58" fmla="*/ 3666217 w 6884912"/>
              <a:gd name="connsiteY58" fmla="*/ 273255 h 1161397"/>
              <a:gd name="connsiteX59" fmla="*/ 3732427 w 6884912"/>
              <a:gd name="connsiteY59" fmla="*/ 245039 h 1161397"/>
              <a:gd name="connsiteX60" fmla="*/ 3777022 w 6884912"/>
              <a:gd name="connsiteY60" fmla="*/ 200276 h 1161397"/>
              <a:gd name="connsiteX61" fmla="*/ 3791246 w 6884912"/>
              <a:gd name="connsiteY61" fmla="*/ 189996 h 1161397"/>
              <a:gd name="connsiteX62" fmla="*/ 3819864 w 6884912"/>
              <a:gd name="connsiteY62" fmla="*/ 194605 h 1161397"/>
              <a:gd name="connsiteX63" fmla="*/ 3830398 w 6884912"/>
              <a:gd name="connsiteY63" fmla="*/ 188383 h 1161397"/>
              <a:gd name="connsiteX64" fmla="*/ 3834360 w 6884912"/>
              <a:gd name="connsiteY64" fmla="*/ 188992 h 1161397"/>
              <a:gd name="connsiteX65" fmla="*/ 3843715 w 6884912"/>
              <a:gd name="connsiteY65" fmla="*/ 188752 h 1161397"/>
              <a:gd name="connsiteX66" fmla="*/ 3842609 w 6884912"/>
              <a:gd name="connsiteY66" fmla="*/ 197386 h 1161397"/>
              <a:gd name="connsiteX67" fmla="*/ 3853961 w 6884912"/>
              <a:gd name="connsiteY67" fmla="*/ 213380 h 1161397"/>
              <a:gd name="connsiteX68" fmla="*/ 3907640 w 6884912"/>
              <a:gd name="connsiteY68" fmla="*/ 207568 h 1161397"/>
              <a:gd name="connsiteX69" fmla="*/ 3910449 w 6884912"/>
              <a:gd name="connsiteY69" fmla="*/ 197808 h 1161397"/>
              <a:gd name="connsiteX70" fmla="*/ 3917197 w 6884912"/>
              <a:gd name="connsiteY70" fmla="*/ 196121 h 1161397"/>
              <a:gd name="connsiteX71" fmla="*/ 3922400 w 6884912"/>
              <a:gd name="connsiteY71" fmla="*/ 205056 h 1161397"/>
              <a:gd name="connsiteX72" fmla="*/ 4013061 w 6884912"/>
              <a:gd name="connsiteY72" fmla="*/ 224874 h 1161397"/>
              <a:gd name="connsiteX73" fmla="*/ 4220717 w 6884912"/>
              <a:gd name="connsiteY73" fmla="*/ 192946 h 1161397"/>
              <a:gd name="connsiteX74" fmla="*/ 4228802 w 6884912"/>
              <a:gd name="connsiteY74" fmla="*/ 201468 h 1161397"/>
              <a:gd name="connsiteX75" fmla="*/ 4289361 w 6884912"/>
              <a:gd name="connsiteY75" fmla="*/ 196642 h 1161397"/>
              <a:gd name="connsiteX76" fmla="*/ 4498913 w 6884912"/>
              <a:gd name="connsiteY76" fmla="*/ 118915 h 1161397"/>
              <a:gd name="connsiteX77" fmla="*/ 4617330 w 6884912"/>
              <a:gd name="connsiteY77" fmla="*/ 111163 h 1161397"/>
              <a:gd name="connsiteX78" fmla="*/ 4659778 w 6884912"/>
              <a:gd name="connsiteY78" fmla="*/ 118219 h 1161397"/>
              <a:gd name="connsiteX79" fmla="*/ 4730870 w 6884912"/>
              <a:gd name="connsiteY79" fmla="*/ 129432 h 1161397"/>
              <a:gd name="connsiteX80" fmla="*/ 4844073 w 6884912"/>
              <a:gd name="connsiteY80" fmla="*/ 161768 h 1161397"/>
              <a:gd name="connsiteX81" fmla="*/ 4856454 w 6884912"/>
              <a:gd name="connsiteY81" fmla="*/ 130488 h 1161397"/>
              <a:gd name="connsiteX82" fmla="*/ 4920038 w 6884912"/>
              <a:gd name="connsiteY82" fmla="*/ 140418 h 1161397"/>
              <a:gd name="connsiteX83" fmla="*/ 5016639 w 6884912"/>
              <a:gd name="connsiteY83" fmla="*/ 158905 h 1161397"/>
              <a:gd name="connsiteX84" fmla="*/ 5072009 w 6884912"/>
              <a:gd name="connsiteY84" fmla="*/ 161502 h 1161397"/>
              <a:gd name="connsiteX85" fmla="*/ 5223626 w 6884912"/>
              <a:gd name="connsiteY85" fmla="*/ 177356 h 1161397"/>
              <a:gd name="connsiteX86" fmla="*/ 5375773 w 6884912"/>
              <a:gd name="connsiteY86" fmla="*/ 199913 h 1161397"/>
              <a:gd name="connsiteX87" fmla="*/ 5467502 w 6884912"/>
              <a:gd name="connsiteY87" fmla="*/ 250963 h 1161397"/>
              <a:gd name="connsiteX88" fmla="*/ 5592395 w 6884912"/>
              <a:gd name="connsiteY88" fmla="*/ 265434 h 1161397"/>
              <a:gd name="connsiteX89" fmla="*/ 5613532 w 6884912"/>
              <a:gd name="connsiteY89" fmla="*/ 273379 h 1161397"/>
              <a:gd name="connsiteX90" fmla="*/ 5642173 w 6884912"/>
              <a:gd name="connsiteY90" fmla="*/ 266904 h 1161397"/>
              <a:gd name="connsiteX91" fmla="*/ 5756910 w 6884912"/>
              <a:gd name="connsiteY91" fmla="*/ 239211 h 1161397"/>
              <a:gd name="connsiteX92" fmla="*/ 5846667 w 6884912"/>
              <a:gd name="connsiteY92" fmla="*/ 201786 h 1161397"/>
              <a:gd name="connsiteX93" fmla="*/ 5960732 w 6884912"/>
              <a:gd name="connsiteY93" fmla="*/ 220708 h 1161397"/>
              <a:gd name="connsiteX94" fmla="*/ 6029542 w 6884912"/>
              <a:gd name="connsiteY94" fmla="*/ 210339 h 1161397"/>
              <a:gd name="connsiteX95" fmla="*/ 6141123 w 6884912"/>
              <a:gd name="connsiteY95" fmla="*/ 159923 h 1161397"/>
              <a:gd name="connsiteX96" fmla="*/ 6290640 w 6884912"/>
              <a:gd name="connsiteY96" fmla="*/ 167441 h 1161397"/>
              <a:gd name="connsiteX97" fmla="*/ 6322806 w 6884912"/>
              <a:gd name="connsiteY97" fmla="*/ 213293 h 1161397"/>
              <a:gd name="connsiteX98" fmla="*/ 6380420 w 6884912"/>
              <a:gd name="connsiteY98" fmla="*/ 173195 h 1161397"/>
              <a:gd name="connsiteX99" fmla="*/ 6507891 w 6884912"/>
              <a:gd name="connsiteY99" fmla="*/ 118474 h 1161397"/>
              <a:gd name="connsiteX100" fmla="*/ 6571807 w 6884912"/>
              <a:gd name="connsiteY100" fmla="*/ 98636 h 1161397"/>
              <a:gd name="connsiteX101" fmla="*/ 6671880 w 6884912"/>
              <a:gd name="connsiteY101" fmla="*/ 82931 h 1161397"/>
              <a:gd name="connsiteX102" fmla="*/ 6702266 w 6884912"/>
              <a:gd name="connsiteY102" fmla="*/ 75470 h 1161397"/>
              <a:gd name="connsiteX103" fmla="*/ 6845802 w 6884912"/>
              <a:gd name="connsiteY103" fmla="*/ 24496 h 1161397"/>
              <a:gd name="connsiteX104" fmla="*/ 6884912 w 6884912"/>
              <a:gd name="connsiteY104"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601644 w 6884912"/>
              <a:gd name="connsiteY7" fmla="*/ 1003997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80081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188995 w 6884912"/>
              <a:gd name="connsiteY20" fmla="*/ 697048 h 1161397"/>
              <a:gd name="connsiteX21" fmla="*/ 1242716 w 6884912"/>
              <a:gd name="connsiteY21" fmla="*/ 698052 h 1161397"/>
              <a:gd name="connsiteX22" fmla="*/ 1299977 w 6884912"/>
              <a:gd name="connsiteY22" fmla="*/ 639196 h 1161397"/>
              <a:gd name="connsiteX23" fmla="*/ 1326190 w 6884912"/>
              <a:gd name="connsiteY23" fmla="*/ 625955 h 1161397"/>
              <a:gd name="connsiteX24" fmla="*/ 1339600 w 6884912"/>
              <a:gd name="connsiteY24" fmla="*/ 616295 h 1161397"/>
              <a:gd name="connsiteX25" fmla="*/ 1340054 w 6884912"/>
              <a:gd name="connsiteY25" fmla="*/ 614022 h 1161397"/>
              <a:gd name="connsiteX26" fmla="*/ 1391606 w 6884912"/>
              <a:gd name="connsiteY26" fmla="*/ 615229 h 1161397"/>
              <a:gd name="connsiteX27" fmla="*/ 1397565 w 6884912"/>
              <a:gd name="connsiteY27" fmla="*/ 611490 h 1161397"/>
              <a:gd name="connsiteX28" fmla="*/ 1432302 w 6884912"/>
              <a:gd name="connsiteY28" fmla="*/ 617267 h 1161397"/>
              <a:gd name="connsiteX29" fmla="*/ 1449644 w 6884912"/>
              <a:gd name="connsiteY29" fmla="*/ 617591 h 1161397"/>
              <a:gd name="connsiteX30" fmla="*/ 1455793 w 6884912"/>
              <a:gd name="connsiteY30" fmla="*/ 623174 h 1161397"/>
              <a:gd name="connsiteX31" fmla="*/ 1480758 w 6884912"/>
              <a:gd name="connsiteY31" fmla="*/ 620863 h 1161397"/>
              <a:gd name="connsiteX32" fmla="*/ 1483154 w 6884912"/>
              <a:gd name="connsiteY32" fmla="*/ 618527 h 1161397"/>
              <a:gd name="connsiteX33" fmla="*/ 1505495 w 6884912"/>
              <a:gd name="connsiteY33" fmla="*/ 624325 h 1161397"/>
              <a:gd name="connsiteX34" fmla="*/ 1526340 w 6884912"/>
              <a:gd name="connsiteY34" fmla="*/ 638496 h 1161397"/>
              <a:gd name="connsiteX35" fmla="*/ 1731986 w 6884912"/>
              <a:gd name="connsiteY35" fmla="*/ 589682 h 1161397"/>
              <a:gd name="connsiteX36" fmla="*/ 1927935 w 6884912"/>
              <a:gd name="connsiteY36" fmla="*/ 628540 h 1161397"/>
              <a:gd name="connsiteX37" fmla="*/ 2039075 w 6884912"/>
              <a:gd name="connsiteY37" fmla="*/ 599964 h 1161397"/>
              <a:gd name="connsiteX38" fmla="*/ 2066980 w 6884912"/>
              <a:gd name="connsiteY38" fmla="*/ 550413 h 1161397"/>
              <a:gd name="connsiteX39" fmla="*/ 2352236 w 6884912"/>
              <a:gd name="connsiteY39" fmla="*/ 519602 h 1161397"/>
              <a:gd name="connsiteX40" fmla="*/ 2420791 w 6884912"/>
              <a:gd name="connsiteY40" fmla="*/ 492826 h 1161397"/>
              <a:gd name="connsiteX41" fmla="*/ 2489932 w 6884912"/>
              <a:gd name="connsiteY41" fmla="*/ 507864 h 1161397"/>
              <a:gd name="connsiteX42" fmla="*/ 2512917 w 6884912"/>
              <a:gd name="connsiteY42" fmla="*/ 489127 h 1161397"/>
              <a:gd name="connsiteX43" fmla="*/ 2516783 w 6884912"/>
              <a:gd name="connsiteY43" fmla="*/ 485473 h 1161397"/>
              <a:gd name="connsiteX44" fmla="*/ 2534360 w 6884912"/>
              <a:gd name="connsiteY44" fmla="*/ 480064 h 1161397"/>
              <a:gd name="connsiteX45" fmla="*/ 2536691 w 6884912"/>
              <a:gd name="connsiteY45" fmla="*/ 467018 h 1161397"/>
              <a:gd name="connsiteX46" fmla="*/ 2561265 w 6884912"/>
              <a:gd name="connsiteY46" fmla="*/ 450623 h 1161397"/>
              <a:gd name="connsiteX47" fmla="*/ 2594349 w 6884912"/>
              <a:gd name="connsiteY47" fmla="*/ 443884 h 1161397"/>
              <a:gd name="connsiteX48" fmla="*/ 2754324 w 6884912"/>
              <a:gd name="connsiteY48" fmla="*/ 424766 h 1161397"/>
              <a:gd name="connsiteX49" fmla="*/ 2848470 w 6884912"/>
              <a:gd name="connsiteY49" fmla="*/ 405966 h 1161397"/>
              <a:gd name="connsiteX50" fmla="*/ 2881772 w 6884912"/>
              <a:gd name="connsiteY50" fmla="*/ 387260 h 1161397"/>
              <a:gd name="connsiteX51" fmla="*/ 2929932 w 6884912"/>
              <a:gd name="connsiteY51" fmla="*/ 368912 h 1161397"/>
              <a:gd name="connsiteX52" fmla="*/ 3013020 w 6884912"/>
              <a:gd name="connsiteY52" fmla="*/ 327578 h 1161397"/>
              <a:gd name="connsiteX53" fmla="*/ 3222191 w 6884912"/>
              <a:gd name="connsiteY53" fmla="*/ 307887 h 1161397"/>
              <a:gd name="connsiteX54" fmla="*/ 3227953 w 6884912"/>
              <a:gd name="connsiteY54" fmla="*/ 297650 h 1161397"/>
              <a:gd name="connsiteX55" fmla="*/ 3510042 w 6884912"/>
              <a:gd name="connsiteY55" fmla="*/ 311820 h 1161397"/>
              <a:gd name="connsiteX56" fmla="*/ 3626773 w 6884912"/>
              <a:gd name="connsiteY56" fmla="*/ 290452 h 1161397"/>
              <a:gd name="connsiteX57" fmla="*/ 3666217 w 6884912"/>
              <a:gd name="connsiteY57" fmla="*/ 273255 h 1161397"/>
              <a:gd name="connsiteX58" fmla="*/ 3732427 w 6884912"/>
              <a:gd name="connsiteY58" fmla="*/ 245039 h 1161397"/>
              <a:gd name="connsiteX59" fmla="*/ 3777022 w 6884912"/>
              <a:gd name="connsiteY59" fmla="*/ 200276 h 1161397"/>
              <a:gd name="connsiteX60" fmla="*/ 3791246 w 6884912"/>
              <a:gd name="connsiteY60" fmla="*/ 189996 h 1161397"/>
              <a:gd name="connsiteX61" fmla="*/ 3819864 w 6884912"/>
              <a:gd name="connsiteY61" fmla="*/ 194605 h 1161397"/>
              <a:gd name="connsiteX62" fmla="*/ 3830398 w 6884912"/>
              <a:gd name="connsiteY62" fmla="*/ 188383 h 1161397"/>
              <a:gd name="connsiteX63" fmla="*/ 3834360 w 6884912"/>
              <a:gd name="connsiteY63" fmla="*/ 188992 h 1161397"/>
              <a:gd name="connsiteX64" fmla="*/ 3843715 w 6884912"/>
              <a:gd name="connsiteY64" fmla="*/ 188752 h 1161397"/>
              <a:gd name="connsiteX65" fmla="*/ 3842609 w 6884912"/>
              <a:gd name="connsiteY65" fmla="*/ 197386 h 1161397"/>
              <a:gd name="connsiteX66" fmla="*/ 3853961 w 6884912"/>
              <a:gd name="connsiteY66" fmla="*/ 213380 h 1161397"/>
              <a:gd name="connsiteX67" fmla="*/ 3907640 w 6884912"/>
              <a:gd name="connsiteY67" fmla="*/ 207568 h 1161397"/>
              <a:gd name="connsiteX68" fmla="*/ 3910449 w 6884912"/>
              <a:gd name="connsiteY68" fmla="*/ 197808 h 1161397"/>
              <a:gd name="connsiteX69" fmla="*/ 3917197 w 6884912"/>
              <a:gd name="connsiteY69" fmla="*/ 196121 h 1161397"/>
              <a:gd name="connsiteX70" fmla="*/ 3922400 w 6884912"/>
              <a:gd name="connsiteY70" fmla="*/ 205056 h 1161397"/>
              <a:gd name="connsiteX71" fmla="*/ 4013061 w 6884912"/>
              <a:gd name="connsiteY71" fmla="*/ 224874 h 1161397"/>
              <a:gd name="connsiteX72" fmla="*/ 4220717 w 6884912"/>
              <a:gd name="connsiteY72" fmla="*/ 192946 h 1161397"/>
              <a:gd name="connsiteX73" fmla="*/ 4228802 w 6884912"/>
              <a:gd name="connsiteY73" fmla="*/ 201468 h 1161397"/>
              <a:gd name="connsiteX74" fmla="*/ 4289361 w 6884912"/>
              <a:gd name="connsiteY74" fmla="*/ 196642 h 1161397"/>
              <a:gd name="connsiteX75" fmla="*/ 4498913 w 6884912"/>
              <a:gd name="connsiteY75" fmla="*/ 118915 h 1161397"/>
              <a:gd name="connsiteX76" fmla="*/ 4617330 w 6884912"/>
              <a:gd name="connsiteY76" fmla="*/ 111163 h 1161397"/>
              <a:gd name="connsiteX77" fmla="*/ 4659778 w 6884912"/>
              <a:gd name="connsiteY77" fmla="*/ 118219 h 1161397"/>
              <a:gd name="connsiteX78" fmla="*/ 4730870 w 6884912"/>
              <a:gd name="connsiteY78" fmla="*/ 129432 h 1161397"/>
              <a:gd name="connsiteX79" fmla="*/ 4844073 w 6884912"/>
              <a:gd name="connsiteY79" fmla="*/ 161768 h 1161397"/>
              <a:gd name="connsiteX80" fmla="*/ 4856454 w 6884912"/>
              <a:gd name="connsiteY80" fmla="*/ 130488 h 1161397"/>
              <a:gd name="connsiteX81" fmla="*/ 4920038 w 6884912"/>
              <a:gd name="connsiteY81" fmla="*/ 140418 h 1161397"/>
              <a:gd name="connsiteX82" fmla="*/ 5016639 w 6884912"/>
              <a:gd name="connsiteY82" fmla="*/ 158905 h 1161397"/>
              <a:gd name="connsiteX83" fmla="*/ 5072009 w 6884912"/>
              <a:gd name="connsiteY83" fmla="*/ 161502 h 1161397"/>
              <a:gd name="connsiteX84" fmla="*/ 5223626 w 6884912"/>
              <a:gd name="connsiteY84" fmla="*/ 177356 h 1161397"/>
              <a:gd name="connsiteX85" fmla="*/ 5375773 w 6884912"/>
              <a:gd name="connsiteY85" fmla="*/ 199913 h 1161397"/>
              <a:gd name="connsiteX86" fmla="*/ 5467502 w 6884912"/>
              <a:gd name="connsiteY86" fmla="*/ 250963 h 1161397"/>
              <a:gd name="connsiteX87" fmla="*/ 5592395 w 6884912"/>
              <a:gd name="connsiteY87" fmla="*/ 265434 h 1161397"/>
              <a:gd name="connsiteX88" fmla="*/ 5613532 w 6884912"/>
              <a:gd name="connsiteY88" fmla="*/ 273379 h 1161397"/>
              <a:gd name="connsiteX89" fmla="*/ 5642173 w 6884912"/>
              <a:gd name="connsiteY89" fmla="*/ 266904 h 1161397"/>
              <a:gd name="connsiteX90" fmla="*/ 5756910 w 6884912"/>
              <a:gd name="connsiteY90" fmla="*/ 239211 h 1161397"/>
              <a:gd name="connsiteX91" fmla="*/ 5846667 w 6884912"/>
              <a:gd name="connsiteY91" fmla="*/ 201786 h 1161397"/>
              <a:gd name="connsiteX92" fmla="*/ 5960732 w 6884912"/>
              <a:gd name="connsiteY92" fmla="*/ 220708 h 1161397"/>
              <a:gd name="connsiteX93" fmla="*/ 6029542 w 6884912"/>
              <a:gd name="connsiteY93" fmla="*/ 210339 h 1161397"/>
              <a:gd name="connsiteX94" fmla="*/ 6141123 w 6884912"/>
              <a:gd name="connsiteY94" fmla="*/ 159923 h 1161397"/>
              <a:gd name="connsiteX95" fmla="*/ 6290640 w 6884912"/>
              <a:gd name="connsiteY95" fmla="*/ 167441 h 1161397"/>
              <a:gd name="connsiteX96" fmla="*/ 6322806 w 6884912"/>
              <a:gd name="connsiteY96" fmla="*/ 213293 h 1161397"/>
              <a:gd name="connsiteX97" fmla="*/ 6380420 w 6884912"/>
              <a:gd name="connsiteY97" fmla="*/ 173195 h 1161397"/>
              <a:gd name="connsiteX98" fmla="*/ 6507891 w 6884912"/>
              <a:gd name="connsiteY98" fmla="*/ 118474 h 1161397"/>
              <a:gd name="connsiteX99" fmla="*/ 6571807 w 6884912"/>
              <a:gd name="connsiteY99" fmla="*/ 98636 h 1161397"/>
              <a:gd name="connsiteX100" fmla="*/ 6671880 w 6884912"/>
              <a:gd name="connsiteY100" fmla="*/ 82931 h 1161397"/>
              <a:gd name="connsiteX101" fmla="*/ 6702266 w 6884912"/>
              <a:gd name="connsiteY101" fmla="*/ 75470 h 1161397"/>
              <a:gd name="connsiteX102" fmla="*/ 6845802 w 6884912"/>
              <a:gd name="connsiteY102" fmla="*/ 24496 h 1161397"/>
              <a:gd name="connsiteX103" fmla="*/ 6884912 w 6884912"/>
              <a:gd name="connsiteY103"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58800 w 6884912"/>
              <a:gd name="connsiteY16" fmla="*/ 700004 h 1161397"/>
              <a:gd name="connsiteX17" fmla="*/ 1166947 w 6884912"/>
              <a:gd name="connsiteY17" fmla="*/ 700762 h 1161397"/>
              <a:gd name="connsiteX18" fmla="*/ 1178135 w 6884912"/>
              <a:gd name="connsiteY18" fmla="*/ 698631 h 1161397"/>
              <a:gd name="connsiteX19" fmla="*/ 1178301 w 6884912"/>
              <a:gd name="connsiteY19" fmla="*/ 698094 h 1161397"/>
              <a:gd name="connsiteX20" fmla="*/ 1242716 w 6884912"/>
              <a:gd name="connsiteY20" fmla="*/ 698052 h 1161397"/>
              <a:gd name="connsiteX21" fmla="*/ 1299977 w 6884912"/>
              <a:gd name="connsiteY21" fmla="*/ 639196 h 1161397"/>
              <a:gd name="connsiteX22" fmla="*/ 1326190 w 6884912"/>
              <a:gd name="connsiteY22" fmla="*/ 625955 h 1161397"/>
              <a:gd name="connsiteX23" fmla="*/ 1339600 w 6884912"/>
              <a:gd name="connsiteY23" fmla="*/ 616295 h 1161397"/>
              <a:gd name="connsiteX24" fmla="*/ 1340054 w 6884912"/>
              <a:gd name="connsiteY24" fmla="*/ 614022 h 1161397"/>
              <a:gd name="connsiteX25" fmla="*/ 1391606 w 6884912"/>
              <a:gd name="connsiteY25" fmla="*/ 615229 h 1161397"/>
              <a:gd name="connsiteX26" fmla="*/ 1397565 w 6884912"/>
              <a:gd name="connsiteY26" fmla="*/ 611490 h 1161397"/>
              <a:gd name="connsiteX27" fmla="*/ 1432302 w 6884912"/>
              <a:gd name="connsiteY27" fmla="*/ 617267 h 1161397"/>
              <a:gd name="connsiteX28" fmla="*/ 1449644 w 6884912"/>
              <a:gd name="connsiteY28" fmla="*/ 617591 h 1161397"/>
              <a:gd name="connsiteX29" fmla="*/ 1455793 w 6884912"/>
              <a:gd name="connsiteY29" fmla="*/ 623174 h 1161397"/>
              <a:gd name="connsiteX30" fmla="*/ 1480758 w 6884912"/>
              <a:gd name="connsiteY30" fmla="*/ 620863 h 1161397"/>
              <a:gd name="connsiteX31" fmla="*/ 1483154 w 6884912"/>
              <a:gd name="connsiteY31" fmla="*/ 618527 h 1161397"/>
              <a:gd name="connsiteX32" fmla="*/ 1505495 w 6884912"/>
              <a:gd name="connsiteY32" fmla="*/ 624325 h 1161397"/>
              <a:gd name="connsiteX33" fmla="*/ 1526340 w 6884912"/>
              <a:gd name="connsiteY33" fmla="*/ 638496 h 1161397"/>
              <a:gd name="connsiteX34" fmla="*/ 1731986 w 6884912"/>
              <a:gd name="connsiteY34" fmla="*/ 589682 h 1161397"/>
              <a:gd name="connsiteX35" fmla="*/ 1927935 w 6884912"/>
              <a:gd name="connsiteY35" fmla="*/ 628540 h 1161397"/>
              <a:gd name="connsiteX36" fmla="*/ 2039075 w 6884912"/>
              <a:gd name="connsiteY36" fmla="*/ 599964 h 1161397"/>
              <a:gd name="connsiteX37" fmla="*/ 2066980 w 6884912"/>
              <a:gd name="connsiteY37" fmla="*/ 550413 h 1161397"/>
              <a:gd name="connsiteX38" fmla="*/ 2352236 w 6884912"/>
              <a:gd name="connsiteY38" fmla="*/ 519602 h 1161397"/>
              <a:gd name="connsiteX39" fmla="*/ 2420791 w 6884912"/>
              <a:gd name="connsiteY39" fmla="*/ 492826 h 1161397"/>
              <a:gd name="connsiteX40" fmla="*/ 2489932 w 6884912"/>
              <a:gd name="connsiteY40" fmla="*/ 507864 h 1161397"/>
              <a:gd name="connsiteX41" fmla="*/ 2512917 w 6884912"/>
              <a:gd name="connsiteY41" fmla="*/ 489127 h 1161397"/>
              <a:gd name="connsiteX42" fmla="*/ 2516783 w 6884912"/>
              <a:gd name="connsiteY42" fmla="*/ 485473 h 1161397"/>
              <a:gd name="connsiteX43" fmla="*/ 2534360 w 6884912"/>
              <a:gd name="connsiteY43" fmla="*/ 480064 h 1161397"/>
              <a:gd name="connsiteX44" fmla="*/ 2536691 w 6884912"/>
              <a:gd name="connsiteY44" fmla="*/ 467018 h 1161397"/>
              <a:gd name="connsiteX45" fmla="*/ 2561265 w 6884912"/>
              <a:gd name="connsiteY45" fmla="*/ 450623 h 1161397"/>
              <a:gd name="connsiteX46" fmla="*/ 2594349 w 6884912"/>
              <a:gd name="connsiteY46" fmla="*/ 443884 h 1161397"/>
              <a:gd name="connsiteX47" fmla="*/ 2754324 w 6884912"/>
              <a:gd name="connsiteY47" fmla="*/ 424766 h 1161397"/>
              <a:gd name="connsiteX48" fmla="*/ 2848470 w 6884912"/>
              <a:gd name="connsiteY48" fmla="*/ 405966 h 1161397"/>
              <a:gd name="connsiteX49" fmla="*/ 2881772 w 6884912"/>
              <a:gd name="connsiteY49" fmla="*/ 387260 h 1161397"/>
              <a:gd name="connsiteX50" fmla="*/ 2929932 w 6884912"/>
              <a:gd name="connsiteY50" fmla="*/ 368912 h 1161397"/>
              <a:gd name="connsiteX51" fmla="*/ 3013020 w 6884912"/>
              <a:gd name="connsiteY51" fmla="*/ 327578 h 1161397"/>
              <a:gd name="connsiteX52" fmla="*/ 3222191 w 6884912"/>
              <a:gd name="connsiteY52" fmla="*/ 307887 h 1161397"/>
              <a:gd name="connsiteX53" fmla="*/ 3227953 w 6884912"/>
              <a:gd name="connsiteY53" fmla="*/ 297650 h 1161397"/>
              <a:gd name="connsiteX54" fmla="*/ 3510042 w 6884912"/>
              <a:gd name="connsiteY54" fmla="*/ 311820 h 1161397"/>
              <a:gd name="connsiteX55" fmla="*/ 3626773 w 6884912"/>
              <a:gd name="connsiteY55" fmla="*/ 290452 h 1161397"/>
              <a:gd name="connsiteX56" fmla="*/ 3666217 w 6884912"/>
              <a:gd name="connsiteY56" fmla="*/ 273255 h 1161397"/>
              <a:gd name="connsiteX57" fmla="*/ 3732427 w 6884912"/>
              <a:gd name="connsiteY57" fmla="*/ 245039 h 1161397"/>
              <a:gd name="connsiteX58" fmla="*/ 3777022 w 6884912"/>
              <a:gd name="connsiteY58" fmla="*/ 200276 h 1161397"/>
              <a:gd name="connsiteX59" fmla="*/ 3791246 w 6884912"/>
              <a:gd name="connsiteY59" fmla="*/ 189996 h 1161397"/>
              <a:gd name="connsiteX60" fmla="*/ 3819864 w 6884912"/>
              <a:gd name="connsiteY60" fmla="*/ 194605 h 1161397"/>
              <a:gd name="connsiteX61" fmla="*/ 3830398 w 6884912"/>
              <a:gd name="connsiteY61" fmla="*/ 188383 h 1161397"/>
              <a:gd name="connsiteX62" fmla="*/ 3834360 w 6884912"/>
              <a:gd name="connsiteY62" fmla="*/ 188992 h 1161397"/>
              <a:gd name="connsiteX63" fmla="*/ 3843715 w 6884912"/>
              <a:gd name="connsiteY63" fmla="*/ 188752 h 1161397"/>
              <a:gd name="connsiteX64" fmla="*/ 3842609 w 6884912"/>
              <a:gd name="connsiteY64" fmla="*/ 197386 h 1161397"/>
              <a:gd name="connsiteX65" fmla="*/ 3853961 w 6884912"/>
              <a:gd name="connsiteY65" fmla="*/ 213380 h 1161397"/>
              <a:gd name="connsiteX66" fmla="*/ 3907640 w 6884912"/>
              <a:gd name="connsiteY66" fmla="*/ 207568 h 1161397"/>
              <a:gd name="connsiteX67" fmla="*/ 3910449 w 6884912"/>
              <a:gd name="connsiteY67" fmla="*/ 197808 h 1161397"/>
              <a:gd name="connsiteX68" fmla="*/ 3917197 w 6884912"/>
              <a:gd name="connsiteY68" fmla="*/ 196121 h 1161397"/>
              <a:gd name="connsiteX69" fmla="*/ 3922400 w 6884912"/>
              <a:gd name="connsiteY69" fmla="*/ 205056 h 1161397"/>
              <a:gd name="connsiteX70" fmla="*/ 4013061 w 6884912"/>
              <a:gd name="connsiteY70" fmla="*/ 224874 h 1161397"/>
              <a:gd name="connsiteX71" fmla="*/ 4220717 w 6884912"/>
              <a:gd name="connsiteY71" fmla="*/ 192946 h 1161397"/>
              <a:gd name="connsiteX72" fmla="*/ 4228802 w 6884912"/>
              <a:gd name="connsiteY72" fmla="*/ 201468 h 1161397"/>
              <a:gd name="connsiteX73" fmla="*/ 4289361 w 6884912"/>
              <a:gd name="connsiteY73" fmla="*/ 196642 h 1161397"/>
              <a:gd name="connsiteX74" fmla="*/ 4498913 w 6884912"/>
              <a:gd name="connsiteY74" fmla="*/ 118915 h 1161397"/>
              <a:gd name="connsiteX75" fmla="*/ 4617330 w 6884912"/>
              <a:gd name="connsiteY75" fmla="*/ 111163 h 1161397"/>
              <a:gd name="connsiteX76" fmla="*/ 4659778 w 6884912"/>
              <a:gd name="connsiteY76" fmla="*/ 118219 h 1161397"/>
              <a:gd name="connsiteX77" fmla="*/ 4730870 w 6884912"/>
              <a:gd name="connsiteY77" fmla="*/ 129432 h 1161397"/>
              <a:gd name="connsiteX78" fmla="*/ 4844073 w 6884912"/>
              <a:gd name="connsiteY78" fmla="*/ 161768 h 1161397"/>
              <a:gd name="connsiteX79" fmla="*/ 4856454 w 6884912"/>
              <a:gd name="connsiteY79" fmla="*/ 130488 h 1161397"/>
              <a:gd name="connsiteX80" fmla="*/ 4920038 w 6884912"/>
              <a:gd name="connsiteY80" fmla="*/ 140418 h 1161397"/>
              <a:gd name="connsiteX81" fmla="*/ 5016639 w 6884912"/>
              <a:gd name="connsiteY81" fmla="*/ 158905 h 1161397"/>
              <a:gd name="connsiteX82" fmla="*/ 5072009 w 6884912"/>
              <a:gd name="connsiteY82" fmla="*/ 161502 h 1161397"/>
              <a:gd name="connsiteX83" fmla="*/ 5223626 w 6884912"/>
              <a:gd name="connsiteY83" fmla="*/ 177356 h 1161397"/>
              <a:gd name="connsiteX84" fmla="*/ 5375773 w 6884912"/>
              <a:gd name="connsiteY84" fmla="*/ 199913 h 1161397"/>
              <a:gd name="connsiteX85" fmla="*/ 5467502 w 6884912"/>
              <a:gd name="connsiteY85" fmla="*/ 250963 h 1161397"/>
              <a:gd name="connsiteX86" fmla="*/ 5592395 w 6884912"/>
              <a:gd name="connsiteY86" fmla="*/ 265434 h 1161397"/>
              <a:gd name="connsiteX87" fmla="*/ 5613532 w 6884912"/>
              <a:gd name="connsiteY87" fmla="*/ 273379 h 1161397"/>
              <a:gd name="connsiteX88" fmla="*/ 5642173 w 6884912"/>
              <a:gd name="connsiteY88" fmla="*/ 266904 h 1161397"/>
              <a:gd name="connsiteX89" fmla="*/ 5756910 w 6884912"/>
              <a:gd name="connsiteY89" fmla="*/ 239211 h 1161397"/>
              <a:gd name="connsiteX90" fmla="*/ 5846667 w 6884912"/>
              <a:gd name="connsiteY90" fmla="*/ 201786 h 1161397"/>
              <a:gd name="connsiteX91" fmla="*/ 5960732 w 6884912"/>
              <a:gd name="connsiteY91" fmla="*/ 220708 h 1161397"/>
              <a:gd name="connsiteX92" fmla="*/ 6029542 w 6884912"/>
              <a:gd name="connsiteY92" fmla="*/ 210339 h 1161397"/>
              <a:gd name="connsiteX93" fmla="*/ 6141123 w 6884912"/>
              <a:gd name="connsiteY93" fmla="*/ 159923 h 1161397"/>
              <a:gd name="connsiteX94" fmla="*/ 6290640 w 6884912"/>
              <a:gd name="connsiteY94" fmla="*/ 167441 h 1161397"/>
              <a:gd name="connsiteX95" fmla="*/ 6322806 w 6884912"/>
              <a:gd name="connsiteY95" fmla="*/ 213293 h 1161397"/>
              <a:gd name="connsiteX96" fmla="*/ 6380420 w 6884912"/>
              <a:gd name="connsiteY96" fmla="*/ 173195 h 1161397"/>
              <a:gd name="connsiteX97" fmla="*/ 6507891 w 6884912"/>
              <a:gd name="connsiteY97" fmla="*/ 118474 h 1161397"/>
              <a:gd name="connsiteX98" fmla="*/ 6571807 w 6884912"/>
              <a:gd name="connsiteY98" fmla="*/ 98636 h 1161397"/>
              <a:gd name="connsiteX99" fmla="*/ 6671880 w 6884912"/>
              <a:gd name="connsiteY99" fmla="*/ 82931 h 1161397"/>
              <a:gd name="connsiteX100" fmla="*/ 6702266 w 6884912"/>
              <a:gd name="connsiteY100" fmla="*/ 75470 h 1161397"/>
              <a:gd name="connsiteX101" fmla="*/ 6845802 w 6884912"/>
              <a:gd name="connsiteY101" fmla="*/ 24496 h 1161397"/>
              <a:gd name="connsiteX102" fmla="*/ 6884912 w 6884912"/>
              <a:gd name="connsiteY102"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66947 w 6884912"/>
              <a:gd name="connsiteY16" fmla="*/ 700762 h 1161397"/>
              <a:gd name="connsiteX17" fmla="*/ 1178135 w 6884912"/>
              <a:gd name="connsiteY17" fmla="*/ 698631 h 1161397"/>
              <a:gd name="connsiteX18" fmla="*/ 1178301 w 6884912"/>
              <a:gd name="connsiteY18" fmla="*/ 698094 h 1161397"/>
              <a:gd name="connsiteX19" fmla="*/ 1242716 w 6884912"/>
              <a:gd name="connsiteY19" fmla="*/ 698052 h 1161397"/>
              <a:gd name="connsiteX20" fmla="*/ 1299977 w 6884912"/>
              <a:gd name="connsiteY20" fmla="*/ 639196 h 1161397"/>
              <a:gd name="connsiteX21" fmla="*/ 1326190 w 6884912"/>
              <a:gd name="connsiteY21" fmla="*/ 625955 h 1161397"/>
              <a:gd name="connsiteX22" fmla="*/ 1339600 w 6884912"/>
              <a:gd name="connsiteY22" fmla="*/ 616295 h 1161397"/>
              <a:gd name="connsiteX23" fmla="*/ 1340054 w 6884912"/>
              <a:gd name="connsiteY23" fmla="*/ 614022 h 1161397"/>
              <a:gd name="connsiteX24" fmla="*/ 1391606 w 6884912"/>
              <a:gd name="connsiteY24" fmla="*/ 615229 h 1161397"/>
              <a:gd name="connsiteX25" fmla="*/ 1397565 w 6884912"/>
              <a:gd name="connsiteY25" fmla="*/ 611490 h 1161397"/>
              <a:gd name="connsiteX26" fmla="*/ 1432302 w 6884912"/>
              <a:gd name="connsiteY26" fmla="*/ 617267 h 1161397"/>
              <a:gd name="connsiteX27" fmla="*/ 1449644 w 6884912"/>
              <a:gd name="connsiteY27" fmla="*/ 617591 h 1161397"/>
              <a:gd name="connsiteX28" fmla="*/ 1455793 w 6884912"/>
              <a:gd name="connsiteY28" fmla="*/ 623174 h 1161397"/>
              <a:gd name="connsiteX29" fmla="*/ 1480758 w 6884912"/>
              <a:gd name="connsiteY29" fmla="*/ 620863 h 1161397"/>
              <a:gd name="connsiteX30" fmla="*/ 1483154 w 6884912"/>
              <a:gd name="connsiteY30" fmla="*/ 618527 h 1161397"/>
              <a:gd name="connsiteX31" fmla="*/ 1505495 w 6884912"/>
              <a:gd name="connsiteY31" fmla="*/ 624325 h 1161397"/>
              <a:gd name="connsiteX32" fmla="*/ 1526340 w 6884912"/>
              <a:gd name="connsiteY32" fmla="*/ 638496 h 1161397"/>
              <a:gd name="connsiteX33" fmla="*/ 1731986 w 6884912"/>
              <a:gd name="connsiteY33" fmla="*/ 589682 h 1161397"/>
              <a:gd name="connsiteX34" fmla="*/ 1927935 w 6884912"/>
              <a:gd name="connsiteY34" fmla="*/ 628540 h 1161397"/>
              <a:gd name="connsiteX35" fmla="*/ 2039075 w 6884912"/>
              <a:gd name="connsiteY35" fmla="*/ 599964 h 1161397"/>
              <a:gd name="connsiteX36" fmla="*/ 2066980 w 6884912"/>
              <a:gd name="connsiteY36" fmla="*/ 550413 h 1161397"/>
              <a:gd name="connsiteX37" fmla="*/ 2352236 w 6884912"/>
              <a:gd name="connsiteY37" fmla="*/ 519602 h 1161397"/>
              <a:gd name="connsiteX38" fmla="*/ 2420791 w 6884912"/>
              <a:gd name="connsiteY38" fmla="*/ 492826 h 1161397"/>
              <a:gd name="connsiteX39" fmla="*/ 2489932 w 6884912"/>
              <a:gd name="connsiteY39" fmla="*/ 507864 h 1161397"/>
              <a:gd name="connsiteX40" fmla="*/ 2512917 w 6884912"/>
              <a:gd name="connsiteY40" fmla="*/ 489127 h 1161397"/>
              <a:gd name="connsiteX41" fmla="*/ 2516783 w 6884912"/>
              <a:gd name="connsiteY41" fmla="*/ 485473 h 1161397"/>
              <a:gd name="connsiteX42" fmla="*/ 2534360 w 6884912"/>
              <a:gd name="connsiteY42" fmla="*/ 480064 h 1161397"/>
              <a:gd name="connsiteX43" fmla="*/ 2536691 w 6884912"/>
              <a:gd name="connsiteY43" fmla="*/ 467018 h 1161397"/>
              <a:gd name="connsiteX44" fmla="*/ 2561265 w 6884912"/>
              <a:gd name="connsiteY44" fmla="*/ 450623 h 1161397"/>
              <a:gd name="connsiteX45" fmla="*/ 2594349 w 6884912"/>
              <a:gd name="connsiteY45" fmla="*/ 443884 h 1161397"/>
              <a:gd name="connsiteX46" fmla="*/ 2754324 w 6884912"/>
              <a:gd name="connsiteY46" fmla="*/ 424766 h 1161397"/>
              <a:gd name="connsiteX47" fmla="*/ 2848470 w 6884912"/>
              <a:gd name="connsiteY47" fmla="*/ 405966 h 1161397"/>
              <a:gd name="connsiteX48" fmla="*/ 2881772 w 6884912"/>
              <a:gd name="connsiteY48" fmla="*/ 387260 h 1161397"/>
              <a:gd name="connsiteX49" fmla="*/ 2929932 w 6884912"/>
              <a:gd name="connsiteY49" fmla="*/ 368912 h 1161397"/>
              <a:gd name="connsiteX50" fmla="*/ 3013020 w 6884912"/>
              <a:gd name="connsiteY50" fmla="*/ 327578 h 1161397"/>
              <a:gd name="connsiteX51" fmla="*/ 3222191 w 6884912"/>
              <a:gd name="connsiteY51" fmla="*/ 307887 h 1161397"/>
              <a:gd name="connsiteX52" fmla="*/ 3227953 w 6884912"/>
              <a:gd name="connsiteY52" fmla="*/ 297650 h 1161397"/>
              <a:gd name="connsiteX53" fmla="*/ 3510042 w 6884912"/>
              <a:gd name="connsiteY53" fmla="*/ 311820 h 1161397"/>
              <a:gd name="connsiteX54" fmla="*/ 3626773 w 6884912"/>
              <a:gd name="connsiteY54" fmla="*/ 290452 h 1161397"/>
              <a:gd name="connsiteX55" fmla="*/ 3666217 w 6884912"/>
              <a:gd name="connsiteY55" fmla="*/ 273255 h 1161397"/>
              <a:gd name="connsiteX56" fmla="*/ 3732427 w 6884912"/>
              <a:gd name="connsiteY56" fmla="*/ 245039 h 1161397"/>
              <a:gd name="connsiteX57" fmla="*/ 3777022 w 6884912"/>
              <a:gd name="connsiteY57" fmla="*/ 200276 h 1161397"/>
              <a:gd name="connsiteX58" fmla="*/ 3791246 w 6884912"/>
              <a:gd name="connsiteY58" fmla="*/ 189996 h 1161397"/>
              <a:gd name="connsiteX59" fmla="*/ 3819864 w 6884912"/>
              <a:gd name="connsiteY59" fmla="*/ 194605 h 1161397"/>
              <a:gd name="connsiteX60" fmla="*/ 3830398 w 6884912"/>
              <a:gd name="connsiteY60" fmla="*/ 188383 h 1161397"/>
              <a:gd name="connsiteX61" fmla="*/ 3834360 w 6884912"/>
              <a:gd name="connsiteY61" fmla="*/ 188992 h 1161397"/>
              <a:gd name="connsiteX62" fmla="*/ 3843715 w 6884912"/>
              <a:gd name="connsiteY62" fmla="*/ 188752 h 1161397"/>
              <a:gd name="connsiteX63" fmla="*/ 3842609 w 6884912"/>
              <a:gd name="connsiteY63" fmla="*/ 197386 h 1161397"/>
              <a:gd name="connsiteX64" fmla="*/ 3853961 w 6884912"/>
              <a:gd name="connsiteY64" fmla="*/ 213380 h 1161397"/>
              <a:gd name="connsiteX65" fmla="*/ 3907640 w 6884912"/>
              <a:gd name="connsiteY65" fmla="*/ 207568 h 1161397"/>
              <a:gd name="connsiteX66" fmla="*/ 3910449 w 6884912"/>
              <a:gd name="connsiteY66" fmla="*/ 197808 h 1161397"/>
              <a:gd name="connsiteX67" fmla="*/ 3917197 w 6884912"/>
              <a:gd name="connsiteY67" fmla="*/ 196121 h 1161397"/>
              <a:gd name="connsiteX68" fmla="*/ 3922400 w 6884912"/>
              <a:gd name="connsiteY68" fmla="*/ 205056 h 1161397"/>
              <a:gd name="connsiteX69" fmla="*/ 4013061 w 6884912"/>
              <a:gd name="connsiteY69" fmla="*/ 224874 h 1161397"/>
              <a:gd name="connsiteX70" fmla="*/ 4220717 w 6884912"/>
              <a:gd name="connsiteY70" fmla="*/ 192946 h 1161397"/>
              <a:gd name="connsiteX71" fmla="*/ 4228802 w 6884912"/>
              <a:gd name="connsiteY71" fmla="*/ 201468 h 1161397"/>
              <a:gd name="connsiteX72" fmla="*/ 4289361 w 6884912"/>
              <a:gd name="connsiteY72" fmla="*/ 196642 h 1161397"/>
              <a:gd name="connsiteX73" fmla="*/ 4498913 w 6884912"/>
              <a:gd name="connsiteY73" fmla="*/ 118915 h 1161397"/>
              <a:gd name="connsiteX74" fmla="*/ 4617330 w 6884912"/>
              <a:gd name="connsiteY74" fmla="*/ 111163 h 1161397"/>
              <a:gd name="connsiteX75" fmla="*/ 4659778 w 6884912"/>
              <a:gd name="connsiteY75" fmla="*/ 118219 h 1161397"/>
              <a:gd name="connsiteX76" fmla="*/ 4730870 w 6884912"/>
              <a:gd name="connsiteY76" fmla="*/ 129432 h 1161397"/>
              <a:gd name="connsiteX77" fmla="*/ 4844073 w 6884912"/>
              <a:gd name="connsiteY77" fmla="*/ 161768 h 1161397"/>
              <a:gd name="connsiteX78" fmla="*/ 4856454 w 6884912"/>
              <a:gd name="connsiteY78" fmla="*/ 130488 h 1161397"/>
              <a:gd name="connsiteX79" fmla="*/ 4920038 w 6884912"/>
              <a:gd name="connsiteY79" fmla="*/ 140418 h 1161397"/>
              <a:gd name="connsiteX80" fmla="*/ 5016639 w 6884912"/>
              <a:gd name="connsiteY80" fmla="*/ 158905 h 1161397"/>
              <a:gd name="connsiteX81" fmla="*/ 5072009 w 6884912"/>
              <a:gd name="connsiteY81" fmla="*/ 161502 h 1161397"/>
              <a:gd name="connsiteX82" fmla="*/ 5223626 w 6884912"/>
              <a:gd name="connsiteY82" fmla="*/ 177356 h 1161397"/>
              <a:gd name="connsiteX83" fmla="*/ 5375773 w 6884912"/>
              <a:gd name="connsiteY83" fmla="*/ 199913 h 1161397"/>
              <a:gd name="connsiteX84" fmla="*/ 5467502 w 6884912"/>
              <a:gd name="connsiteY84" fmla="*/ 250963 h 1161397"/>
              <a:gd name="connsiteX85" fmla="*/ 5592395 w 6884912"/>
              <a:gd name="connsiteY85" fmla="*/ 265434 h 1161397"/>
              <a:gd name="connsiteX86" fmla="*/ 5613532 w 6884912"/>
              <a:gd name="connsiteY86" fmla="*/ 273379 h 1161397"/>
              <a:gd name="connsiteX87" fmla="*/ 5642173 w 6884912"/>
              <a:gd name="connsiteY87" fmla="*/ 266904 h 1161397"/>
              <a:gd name="connsiteX88" fmla="*/ 5756910 w 6884912"/>
              <a:gd name="connsiteY88" fmla="*/ 239211 h 1161397"/>
              <a:gd name="connsiteX89" fmla="*/ 5846667 w 6884912"/>
              <a:gd name="connsiteY89" fmla="*/ 201786 h 1161397"/>
              <a:gd name="connsiteX90" fmla="*/ 5960732 w 6884912"/>
              <a:gd name="connsiteY90" fmla="*/ 220708 h 1161397"/>
              <a:gd name="connsiteX91" fmla="*/ 6029542 w 6884912"/>
              <a:gd name="connsiteY91" fmla="*/ 210339 h 1161397"/>
              <a:gd name="connsiteX92" fmla="*/ 6141123 w 6884912"/>
              <a:gd name="connsiteY92" fmla="*/ 159923 h 1161397"/>
              <a:gd name="connsiteX93" fmla="*/ 6290640 w 6884912"/>
              <a:gd name="connsiteY93" fmla="*/ 167441 h 1161397"/>
              <a:gd name="connsiteX94" fmla="*/ 6322806 w 6884912"/>
              <a:gd name="connsiteY94" fmla="*/ 213293 h 1161397"/>
              <a:gd name="connsiteX95" fmla="*/ 6380420 w 6884912"/>
              <a:gd name="connsiteY95" fmla="*/ 173195 h 1161397"/>
              <a:gd name="connsiteX96" fmla="*/ 6507891 w 6884912"/>
              <a:gd name="connsiteY96" fmla="*/ 118474 h 1161397"/>
              <a:gd name="connsiteX97" fmla="*/ 6571807 w 6884912"/>
              <a:gd name="connsiteY97" fmla="*/ 98636 h 1161397"/>
              <a:gd name="connsiteX98" fmla="*/ 6671880 w 6884912"/>
              <a:gd name="connsiteY98" fmla="*/ 82931 h 1161397"/>
              <a:gd name="connsiteX99" fmla="*/ 6702266 w 6884912"/>
              <a:gd name="connsiteY99" fmla="*/ 75470 h 1161397"/>
              <a:gd name="connsiteX100" fmla="*/ 6845802 w 6884912"/>
              <a:gd name="connsiteY100" fmla="*/ 24496 h 1161397"/>
              <a:gd name="connsiteX101" fmla="*/ 6884912 w 6884912"/>
              <a:gd name="connsiteY101"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38051 w 6884912"/>
              <a:gd name="connsiteY15" fmla="*/ 702034 h 1161397"/>
              <a:gd name="connsiteX16" fmla="*/ 1178135 w 6884912"/>
              <a:gd name="connsiteY16" fmla="*/ 698631 h 1161397"/>
              <a:gd name="connsiteX17" fmla="*/ 1178301 w 6884912"/>
              <a:gd name="connsiteY17" fmla="*/ 698094 h 1161397"/>
              <a:gd name="connsiteX18" fmla="*/ 1242716 w 6884912"/>
              <a:gd name="connsiteY18" fmla="*/ 698052 h 1161397"/>
              <a:gd name="connsiteX19" fmla="*/ 1299977 w 6884912"/>
              <a:gd name="connsiteY19" fmla="*/ 639196 h 1161397"/>
              <a:gd name="connsiteX20" fmla="*/ 1326190 w 6884912"/>
              <a:gd name="connsiteY20" fmla="*/ 625955 h 1161397"/>
              <a:gd name="connsiteX21" fmla="*/ 1339600 w 6884912"/>
              <a:gd name="connsiteY21" fmla="*/ 616295 h 1161397"/>
              <a:gd name="connsiteX22" fmla="*/ 1340054 w 6884912"/>
              <a:gd name="connsiteY22" fmla="*/ 614022 h 1161397"/>
              <a:gd name="connsiteX23" fmla="*/ 1391606 w 6884912"/>
              <a:gd name="connsiteY23" fmla="*/ 615229 h 1161397"/>
              <a:gd name="connsiteX24" fmla="*/ 1397565 w 6884912"/>
              <a:gd name="connsiteY24" fmla="*/ 611490 h 1161397"/>
              <a:gd name="connsiteX25" fmla="*/ 1432302 w 6884912"/>
              <a:gd name="connsiteY25" fmla="*/ 617267 h 1161397"/>
              <a:gd name="connsiteX26" fmla="*/ 1449644 w 6884912"/>
              <a:gd name="connsiteY26" fmla="*/ 617591 h 1161397"/>
              <a:gd name="connsiteX27" fmla="*/ 1455793 w 6884912"/>
              <a:gd name="connsiteY27" fmla="*/ 623174 h 1161397"/>
              <a:gd name="connsiteX28" fmla="*/ 1480758 w 6884912"/>
              <a:gd name="connsiteY28" fmla="*/ 620863 h 1161397"/>
              <a:gd name="connsiteX29" fmla="*/ 1483154 w 6884912"/>
              <a:gd name="connsiteY29" fmla="*/ 618527 h 1161397"/>
              <a:gd name="connsiteX30" fmla="*/ 1505495 w 6884912"/>
              <a:gd name="connsiteY30" fmla="*/ 624325 h 1161397"/>
              <a:gd name="connsiteX31" fmla="*/ 1526340 w 6884912"/>
              <a:gd name="connsiteY31" fmla="*/ 638496 h 1161397"/>
              <a:gd name="connsiteX32" fmla="*/ 1731986 w 6884912"/>
              <a:gd name="connsiteY32" fmla="*/ 589682 h 1161397"/>
              <a:gd name="connsiteX33" fmla="*/ 1927935 w 6884912"/>
              <a:gd name="connsiteY33" fmla="*/ 628540 h 1161397"/>
              <a:gd name="connsiteX34" fmla="*/ 2039075 w 6884912"/>
              <a:gd name="connsiteY34" fmla="*/ 599964 h 1161397"/>
              <a:gd name="connsiteX35" fmla="*/ 2066980 w 6884912"/>
              <a:gd name="connsiteY35" fmla="*/ 550413 h 1161397"/>
              <a:gd name="connsiteX36" fmla="*/ 2352236 w 6884912"/>
              <a:gd name="connsiteY36" fmla="*/ 519602 h 1161397"/>
              <a:gd name="connsiteX37" fmla="*/ 2420791 w 6884912"/>
              <a:gd name="connsiteY37" fmla="*/ 492826 h 1161397"/>
              <a:gd name="connsiteX38" fmla="*/ 2489932 w 6884912"/>
              <a:gd name="connsiteY38" fmla="*/ 507864 h 1161397"/>
              <a:gd name="connsiteX39" fmla="*/ 2512917 w 6884912"/>
              <a:gd name="connsiteY39" fmla="*/ 489127 h 1161397"/>
              <a:gd name="connsiteX40" fmla="*/ 2516783 w 6884912"/>
              <a:gd name="connsiteY40" fmla="*/ 485473 h 1161397"/>
              <a:gd name="connsiteX41" fmla="*/ 2534360 w 6884912"/>
              <a:gd name="connsiteY41" fmla="*/ 480064 h 1161397"/>
              <a:gd name="connsiteX42" fmla="*/ 2536691 w 6884912"/>
              <a:gd name="connsiteY42" fmla="*/ 467018 h 1161397"/>
              <a:gd name="connsiteX43" fmla="*/ 2561265 w 6884912"/>
              <a:gd name="connsiteY43" fmla="*/ 450623 h 1161397"/>
              <a:gd name="connsiteX44" fmla="*/ 2594349 w 6884912"/>
              <a:gd name="connsiteY44" fmla="*/ 443884 h 1161397"/>
              <a:gd name="connsiteX45" fmla="*/ 2754324 w 6884912"/>
              <a:gd name="connsiteY45" fmla="*/ 424766 h 1161397"/>
              <a:gd name="connsiteX46" fmla="*/ 2848470 w 6884912"/>
              <a:gd name="connsiteY46" fmla="*/ 405966 h 1161397"/>
              <a:gd name="connsiteX47" fmla="*/ 2881772 w 6884912"/>
              <a:gd name="connsiteY47" fmla="*/ 387260 h 1161397"/>
              <a:gd name="connsiteX48" fmla="*/ 2929932 w 6884912"/>
              <a:gd name="connsiteY48" fmla="*/ 368912 h 1161397"/>
              <a:gd name="connsiteX49" fmla="*/ 3013020 w 6884912"/>
              <a:gd name="connsiteY49" fmla="*/ 327578 h 1161397"/>
              <a:gd name="connsiteX50" fmla="*/ 3222191 w 6884912"/>
              <a:gd name="connsiteY50" fmla="*/ 307887 h 1161397"/>
              <a:gd name="connsiteX51" fmla="*/ 3227953 w 6884912"/>
              <a:gd name="connsiteY51" fmla="*/ 297650 h 1161397"/>
              <a:gd name="connsiteX52" fmla="*/ 3510042 w 6884912"/>
              <a:gd name="connsiteY52" fmla="*/ 311820 h 1161397"/>
              <a:gd name="connsiteX53" fmla="*/ 3626773 w 6884912"/>
              <a:gd name="connsiteY53" fmla="*/ 290452 h 1161397"/>
              <a:gd name="connsiteX54" fmla="*/ 3666217 w 6884912"/>
              <a:gd name="connsiteY54" fmla="*/ 273255 h 1161397"/>
              <a:gd name="connsiteX55" fmla="*/ 3732427 w 6884912"/>
              <a:gd name="connsiteY55" fmla="*/ 245039 h 1161397"/>
              <a:gd name="connsiteX56" fmla="*/ 3777022 w 6884912"/>
              <a:gd name="connsiteY56" fmla="*/ 200276 h 1161397"/>
              <a:gd name="connsiteX57" fmla="*/ 3791246 w 6884912"/>
              <a:gd name="connsiteY57" fmla="*/ 189996 h 1161397"/>
              <a:gd name="connsiteX58" fmla="*/ 3819864 w 6884912"/>
              <a:gd name="connsiteY58" fmla="*/ 194605 h 1161397"/>
              <a:gd name="connsiteX59" fmla="*/ 3830398 w 6884912"/>
              <a:gd name="connsiteY59" fmla="*/ 188383 h 1161397"/>
              <a:gd name="connsiteX60" fmla="*/ 3834360 w 6884912"/>
              <a:gd name="connsiteY60" fmla="*/ 188992 h 1161397"/>
              <a:gd name="connsiteX61" fmla="*/ 3843715 w 6884912"/>
              <a:gd name="connsiteY61" fmla="*/ 188752 h 1161397"/>
              <a:gd name="connsiteX62" fmla="*/ 3842609 w 6884912"/>
              <a:gd name="connsiteY62" fmla="*/ 197386 h 1161397"/>
              <a:gd name="connsiteX63" fmla="*/ 3853961 w 6884912"/>
              <a:gd name="connsiteY63" fmla="*/ 213380 h 1161397"/>
              <a:gd name="connsiteX64" fmla="*/ 3907640 w 6884912"/>
              <a:gd name="connsiteY64" fmla="*/ 207568 h 1161397"/>
              <a:gd name="connsiteX65" fmla="*/ 3910449 w 6884912"/>
              <a:gd name="connsiteY65" fmla="*/ 197808 h 1161397"/>
              <a:gd name="connsiteX66" fmla="*/ 3917197 w 6884912"/>
              <a:gd name="connsiteY66" fmla="*/ 196121 h 1161397"/>
              <a:gd name="connsiteX67" fmla="*/ 3922400 w 6884912"/>
              <a:gd name="connsiteY67" fmla="*/ 205056 h 1161397"/>
              <a:gd name="connsiteX68" fmla="*/ 4013061 w 6884912"/>
              <a:gd name="connsiteY68" fmla="*/ 224874 h 1161397"/>
              <a:gd name="connsiteX69" fmla="*/ 4220717 w 6884912"/>
              <a:gd name="connsiteY69" fmla="*/ 192946 h 1161397"/>
              <a:gd name="connsiteX70" fmla="*/ 4228802 w 6884912"/>
              <a:gd name="connsiteY70" fmla="*/ 201468 h 1161397"/>
              <a:gd name="connsiteX71" fmla="*/ 4289361 w 6884912"/>
              <a:gd name="connsiteY71" fmla="*/ 196642 h 1161397"/>
              <a:gd name="connsiteX72" fmla="*/ 4498913 w 6884912"/>
              <a:gd name="connsiteY72" fmla="*/ 118915 h 1161397"/>
              <a:gd name="connsiteX73" fmla="*/ 4617330 w 6884912"/>
              <a:gd name="connsiteY73" fmla="*/ 111163 h 1161397"/>
              <a:gd name="connsiteX74" fmla="*/ 4659778 w 6884912"/>
              <a:gd name="connsiteY74" fmla="*/ 118219 h 1161397"/>
              <a:gd name="connsiteX75" fmla="*/ 4730870 w 6884912"/>
              <a:gd name="connsiteY75" fmla="*/ 129432 h 1161397"/>
              <a:gd name="connsiteX76" fmla="*/ 4844073 w 6884912"/>
              <a:gd name="connsiteY76" fmla="*/ 161768 h 1161397"/>
              <a:gd name="connsiteX77" fmla="*/ 4856454 w 6884912"/>
              <a:gd name="connsiteY77" fmla="*/ 130488 h 1161397"/>
              <a:gd name="connsiteX78" fmla="*/ 4920038 w 6884912"/>
              <a:gd name="connsiteY78" fmla="*/ 140418 h 1161397"/>
              <a:gd name="connsiteX79" fmla="*/ 5016639 w 6884912"/>
              <a:gd name="connsiteY79" fmla="*/ 158905 h 1161397"/>
              <a:gd name="connsiteX80" fmla="*/ 5072009 w 6884912"/>
              <a:gd name="connsiteY80" fmla="*/ 161502 h 1161397"/>
              <a:gd name="connsiteX81" fmla="*/ 5223626 w 6884912"/>
              <a:gd name="connsiteY81" fmla="*/ 177356 h 1161397"/>
              <a:gd name="connsiteX82" fmla="*/ 5375773 w 6884912"/>
              <a:gd name="connsiteY82" fmla="*/ 199913 h 1161397"/>
              <a:gd name="connsiteX83" fmla="*/ 5467502 w 6884912"/>
              <a:gd name="connsiteY83" fmla="*/ 250963 h 1161397"/>
              <a:gd name="connsiteX84" fmla="*/ 5592395 w 6884912"/>
              <a:gd name="connsiteY84" fmla="*/ 265434 h 1161397"/>
              <a:gd name="connsiteX85" fmla="*/ 5613532 w 6884912"/>
              <a:gd name="connsiteY85" fmla="*/ 273379 h 1161397"/>
              <a:gd name="connsiteX86" fmla="*/ 5642173 w 6884912"/>
              <a:gd name="connsiteY86" fmla="*/ 266904 h 1161397"/>
              <a:gd name="connsiteX87" fmla="*/ 5756910 w 6884912"/>
              <a:gd name="connsiteY87" fmla="*/ 239211 h 1161397"/>
              <a:gd name="connsiteX88" fmla="*/ 5846667 w 6884912"/>
              <a:gd name="connsiteY88" fmla="*/ 201786 h 1161397"/>
              <a:gd name="connsiteX89" fmla="*/ 5960732 w 6884912"/>
              <a:gd name="connsiteY89" fmla="*/ 220708 h 1161397"/>
              <a:gd name="connsiteX90" fmla="*/ 6029542 w 6884912"/>
              <a:gd name="connsiteY90" fmla="*/ 210339 h 1161397"/>
              <a:gd name="connsiteX91" fmla="*/ 6141123 w 6884912"/>
              <a:gd name="connsiteY91" fmla="*/ 159923 h 1161397"/>
              <a:gd name="connsiteX92" fmla="*/ 6290640 w 6884912"/>
              <a:gd name="connsiteY92" fmla="*/ 167441 h 1161397"/>
              <a:gd name="connsiteX93" fmla="*/ 6322806 w 6884912"/>
              <a:gd name="connsiteY93" fmla="*/ 213293 h 1161397"/>
              <a:gd name="connsiteX94" fmla="*/ 6380420 w 6884912"/>
              <a:gd name="connsiteY94" fmla="*/ 173195 h 1161397"/>
              <a:gd name="connsiteX95" fmla="*/ 6507891 w 6884912"/>
              <a:gd name="connsiteY95" fmla="*/ 118474 h 1161397"/>
              <a:gd name="connsiteX96" fmla="*/ 6571807 w 6884912"/>
              <a:gd name="connsiteY96" fmla="*/ 98636 h 1161397"/>
              <a:gd name="connsiteX97" fmla="*/ 6671880 w 6884912"/>
              <a:gd name="connsiteY97" fmla="*/ 82931 h 1161397"/>
              <a:gd name="connsiteX98" fmla="*/ 6702266 w 6884912"/>
              <a:gd name="connsiteY98" fmla="*/ 75470 h 1161397"/>
              <a:gd name="connsiteX99" fmla="*/ 6845802 w 6884912"/>
              <a:gd name="connsiteY99" fmla="*/ 24496 h 1161397"/>
              <a:gd name="connsiteX100" fmla="*/ 6884912 w 6884912"/>
              <a:gd name="connsiteY100"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178301 w 6884912"/>
              <a:gd name="connsiteY16" fmla="*/ 698094 h 1161397"/>
              <a:gd name="connsiteX17" fmla="*/ 1242716 w 6884912"/>
              <a:gd name="connsiteY17" fmla="*/ 698052 h 1161397"/>
              <a:gd name="connsiteX18" fmla="*/ 1299977 w 6884912"/>
              <a:gd name="connsiteY18" fmla="*/ 639196 h 1161397"/>
              <a:gd name="connsiteX19" fmla="*/ 1326190 w 6884912"/>
              <a:gd name="connsiteY19" fmla="*/ 625955 h 1161397"/>
              <a:gd name="connsiteX20" fmla="*/ 1339600 w 6884912"/>
              <a:gd name="connsiteY20" fmla="*/ 616295 h 1161397"/>
              <a:gd name="connsiteX21" fmla="*/ 1340054 w 6884912"/>
              <a:gd name="connsiteY21" fmla="*/ 614022 h 1161397"/>
              <a:gd name="connsiteX22" fmla="*/ 1391606 w 6884912"/>
              <a:gd name="connsiteY22" fmla="*/ 615229 h 1161397"/>
              <a:gd name="connsiteX23" fmla="*/ 1397565 w 6884912"/>
              <a:gd name="connsiteY23" fmla="*/ 611490 h 1161397"/>
              <a:gd name="connsiteX24" fmla="*/ 1432302 w 6884912"/>
              <a:gd name="connsiteY24" fmla="*/ 617267 h 1161397"/>
              <a:gd name="connsiteX25" fmla="*/ 1449644 w 6884912"/>
              <a:gd name="connsiteY25" fmla="*/ 617591 h 1161397"/>
              <a:gd name="connsiteX26" fmla="*/ 1455793 w 6884912"/>
              <a:gd name="connsiteY26" fmla="*/ 623174 h 1161397"/>
              <a:gd name="connsiteX27" fmla="*/ 1480758 w 6884912"/>
              <a:gd name="connsiteY27" fmla="*/ 620863 h 1161397"/>
              <a:gd name="connsiteX28" fmla="*/ 1483154 w 6884912"/>
              <a:gd name="connsiteY28" fmla="*/ 618527 h 1161397"/>
              <a:gd name="connsiteX29" fmla="*/ 1505495 w 6884912"/>
              <a:gd name="connsiteY29" fmla="*/ 624325 h 1161397"/>
              <a:gd name="connsiteX30" fmla="*/ 1526340 w 6884912"/>
              <a:gd name="connsiteY30" fmla="*/ 638496 h 1161397"/>
              <a:gd name="connsiteX31" fmla="*/ 1731986 w 6884912"/>
              <a:gd name="connsiteY31" fmla="*/ 589682 h 1161397"/>
              <a:gd name="connsiteX32" fmla="*/ 1927935 w 6884912"/>
              <a:gd name="connsiteY32" fmla="*/ 628540 h 1161397"/>
              <a:gd name="connsiteX33" fmla="*/ 2039075 w 6884912"/>
              <a:gd name="connsiteY33" fmla="*/ 599964 h 1161397"/>
              <a:gd name="connsiteX34" fmla="*/ 2066980 w 6884912"/>
              <a:gd name="connsiteY34" fmla="*/ 550413 h 1161397"/>
              <a:gd name="connsiteX35" fmla="*/ 2352236 w 6884912"/>
              <a:gd name="connsiteY35" fmla="*/ 519602 h 1161397"/>
              <a:gd name="connsiteX36" fmla="*/ 2420791 w 6884912"/>
              <a:gd name="connsiteY36" fmla="*/ 492826 h 1161397"/>
              <a:gd name="connsiteX37" fmla="*/ 2489932 w 6884912"/>
              <a:gd name="connsiteY37" fmla="*/ 507864 h 1161397"/>
              <a:gd name="connsiteX38" fmla="*/ 2512917 w 6884912"/>
              <a:gd name="connsiteY38" fmla="*/ 489127 h 1161397"/>
              <a:gd name="connsiteX39" fmla="*/ 2516783 w 6884912"/>
              <a:gd name="connsiteY39" fmla="*/ 485473 h 1161397"/>
              <a:gd name="connsiteX40" fmla="*/ 2534360 w 6884912"/>
              <a:gd name="connsiteY40" fmla="*/ 480064 h 1161397"/>
              <a:gd name="connsiteX41" fmla="*/ 2536691 w 6884912"/>
              <a:gd name="connsiteY41" fmla="*/ 467018 h 1161397"/>
              <a:gd name="connsiteX42" fmla="*/ 2561265 w 6884912"/>
              <a:gd name="connsiteY42" fmla="*/ 450623 h 1161397"/>
              <a:gd name="connsiteX43" fmla="*/ 2594349 w 6884912"/>
              <a:gd name="connsiteY43" fmla="*/ 443884 h 1161397"/>
              <a:gd name="connsiteX44" fmla="*/ 2754324 w 6884912"/>
              <a:gd name="connsiteY44" fmla="*/ 424766 h 1161397"/>
              <a:gd name="connsiteX45" fmla="*/ 2848470 w 6884912"/>
              <a:gd name="connsiteY45" fmla="*/ 405966 h 1161397"/>
              <a:gd name="connsiteX46" fmla="*/ 2881772 w 6884912"/>
              <a:gd name="connsiteY46" fmla="*/ 387260 h 1161397"/>
              <a:gd name="connsiteX47" fmla="*/ 2929932 w 6884912"/>
              <a:gd name="connsiteY47" fmla="*/ 368912 h 1161397"/>
              <a:gd name="connsiteX48" fmla="*/ 3013020 w 6884912"/>
              <a:gd name="connsiteY48" fmla="*/ 327578 h 1161397"/>
              <a:gd name="connsiteX49" fmla="*/ 3222191 w 6884912"/>
              <a:gd name="connsiteY49" fmla="*/ 307887 h 1161397"/>
              <a:gd name="connsiteX50" fmla="*/ 3227953 w 6884912"/>
              <a:gd name="connsiteY50" fmla="*/ 297650 h 1161397"/>
              <a:gd name="connsiteX51" fmla="*/ 3510042 w 6884912"/>
              <a:gd name="connsiteY51" fmla="*/ 311820 h 1161397"/>
              <a:gd name="connsiteX52" fmla="*/ 3626773 w 6884912"/>
              <a:gd name="connsiteY52" fmla="*/ 290452 h 1161397"/>
              <a:gd name="connsiteX53" fmla="*/ 3666217 w 6884912"/>
              <a:gd name="connsiteY53" fmla="*/ 273255 h 1161397"/>
              <a:gd name="connsiteX54" fmla="*/ 3732427 w 6884912"/>
              <a:gd name="connsiteY54" fmla="*/ 245039 h 1161397"/>
              <a:gd name="connsiteX55" fmla="*/ 3777022 w 6884912"/>
              <a:gd name="connsiteY55" fmla="*/ 200276 h 1161397"/>
              <a:gd name="connsiteX56" fmla="*/ 3791246 w 6884912"/>
              <a:gd name="connsiteY56" fmla="*/ 189996 h 1161397"/>
              <a:gd name="connsiteX57" fmla="*/ 3819864 w 6884912"/>
              <a:gd name="connsiteY57" fmla="*/ 194605 h 1161397"/>
              <a:gd name="connsiteX58" fmla="*/ 3830398 w 6884912"/>
              <a:gd name="connsiteY58" fmla="*/ 188383 h 1161397"/>
              <a:gd name="connsiteX59" fmla="*/ 3834360 w 6884912"/>
              <a:gd name="connsiteY59" fmla="*/ 188992 h 1161397"/>
              <a:gd name="connsiteX60" fmla="*/ 3843715 w 6884912"/>
              <a:gd name="connsiteY60" fmla="*/ 188752 h 1161397"/>
              <a:gd name="connsiteX61" fmla="*/ 3842609 w 6884912"/>
              <a:gd name="connsiteY61" fmla="*/ 197386 h 1161397"/>
              <a:gd name="connsiteX62" fmla="*/ 3853961 w 6884912"/>
              <a:gd name="connsiteY62" fmla="*/ 213380 h 1161397"/>
              <a:gd name="connsiteX63" fmla="*/ 3907640 w 6884912"/>
              <a:gd name="connsiteY63" fmla="*/ 207568 h 1161397"/>
              <a:gd name="connsiteX64" fmla="*/ 3910449 w 6884912"/>
              <a:gd name="connsiteY64" fmla="*/ 197808 h 1161397"/>
              <a:gd name="connsiteX65" fmla="*/ 3917197 w 6884912"/>
              <a:gd name="connsiteY65" fmla="*/ 196121 h 1161397"/>
              <a:gd name="connsiteX66" fmla="*/ 3922400 w 6884912"/>
              <a:gd name="connsiteY66" fmla="*/ 205056 h 1161397"/>
              <a:gd name="connsiteX67" fmla="*/ 4013061 w 6884912"/>
              <a:gd name="connsiteY67" fmla="*/ 224874 h 1161397"/>
              <a:gd name="connsiteX68" fmla="*/ 4220717 w 6884912"/>
              <a:gd name="connsiteY68" fmla="*/ 192946 h 1161397"/>
              <a:gd name="connsiteX69" fmla="*/ 4228802 w 6884912"/>
              <a:gd name="connsiteY69" fmla="*/ 201468 h 1161397"/>
              <a:gd name="connsiteX70" fmla="*/ 4289361 w 6884912"/>
              <a:gd name="connsiteY70" fmla="*/ 196642 h 1161397"/>
              <a:gd name="connsiteX71" fmla="*/ 4498913 w 6884912"/>
              <a:gd name="connsiteY71" fmla="*/ 118915 h 1161397"/>
              <a:gd name="connsiteX72" fmla="*/ 4617330 w 6884912"/>
              <a:gd name="connsiteY72" fmla="*/ 111163 h 1161397"/>
              <a:gd name="connsiteX73" fmla="*/ 4659778 w 6884912"/>
              <a:gd name="connsiteY73" fmla="*/ 118219 h 1161397"/>
              <a:gd name="connsiteX74" fmla="*/ 4730870 w 6884912"/>
              <a:gd name="connsiteY74" fmla="*/ 129432 h 1161397"/>
              <a:gd name="connsiteX75" fmla="*/ 4844073 w 6884912"/>
              <a:gd name="connsiteY75" fmla="*/ 161768 h 1161397"/>
              <a:gd name="connsiteX76" fmla="*/ 4856454 w 6884912"/>
              <a:gd name="connsiteY76" fmla="*/ 130488 h 1161397"/>
              <a:gd name="connsiteX77" fmla="*/ 4920038 w 6884912"/>
              <a:gd name="connsiteY77" fmla="*/ 140418 h 1161397"/>
              <a:gd name="connsiteX78" fmla="*/ 5016639 w 6884912"/>
              <a:gd name="connsiteY78" fmla="*/ 158905 h 1161397"/>
              <a:gd name="connsiteX79" fmla="*/ 5072009 w 6884912"/>
              <a:gd name="connsiteY79" fmla="*/ 161502 h 1161397"/>
              <a:gd name="connsiteX80" fmla="*/ 5223626 w 6884912"/>
              <a:gd name="connsiteY80" fmla="*/ 177356 h 1161397"/>
              <a:gd name="connsiteX81" fmla="*/ 5375773 w 6884912"/>
              <a:gd name="connsiteY81" fmla="*/ 199913 h 1161397"/>
              <a:gd name="connsiteX82" fmla="*/ 5467502 w 6884912"/>
              <a:gd name="connsiteY82" fmla="*/ 250963 h 1161397"/>
              <a:gd name="connsiteX83" fmla="*/ 5592395 w 6884912"/>
              <a:gd name="connsiteY83" fmla="*/ 265434 h 1161397"/>
              <a:gd name="connsiteX84" fmla="*/ 5613532 w 6884912"/>
              <a:gd name="connsiteY84" fmla="*/ 273379 h 1161397"/>
              <a:gd name="connsiteX85" fmla="*/ 5642173 w 6884912"/>
              <a:gd name="connsiteY85" fmla="*/ 266904 h 1161397"/>
              <a:gd name="connsiteX86" fmla="*/ 5756910 w 6884912"/>
              <a:gd name="connsiteY86" fmla="*/ 239211 h 1161397"/>
              <a:gd name="connsiteX87" fmla="*/ 5846667 w 6884912"/>
              <a:gd name="connsiteY87" fmla="*/ 201786 h 1161397"/>
              <a:gd name="connsiteX88" fmla="*/ 5960732 w 6884912"/>
              <a:gd name="connsiteY88" fmla="*/ 220708 h 1161397"/>
              <a:gd name="connsiteX89" fmla="*/ 6029542 w 6884912"/>
              <a:gd name="connsiteY89" fmla="*/ 210339 h 1161397"/>
              <a:gd name="connsiteX90" fmla="*/ 6141123 w 6884912"/>
              <a:gd name="connsiteY90" fmla="*/ 159923 h 1161397"/>
              <a:gd name="connsiteX91" fmla="*/ 6290640 w 6884912"/>
              <a:gd name="connsiteY91" fmla="*/ 167441 h 1161397"/>
              <a:gd name="connsiteX92" fmla="*/ 6322806 w 6884912"/>
              <a:gd name="connsiteY92" fmla="*/ 213293 h 1161397"/>
              <a:gd name="connsiteX93" fmla="*/ 6380420 w 6884912"/>
              <a:gd name="connsiteY93" fmla="*/ 173195 h 1161397"/>
              <a:gd name="connsiteX94" fmla="*/ 6507891 w 6884912"/>
              <a:gd name="connsiteY94" fmla="*/ 118474 h 1161397"/>
              <a:gd name="connsiteX95" fmla="*/ 6571807 w 6884912"/>
              <a:gd name="connsiteY95" fmla="*/ 98636 h 1161397"/>
              <a:gd name="connsiteX96" fmla="*/ 6671880 w 6884912"/>
              <a:gd name="connsiteY96" fmla="*/ 82931 h 1161397"/>
              <a:gd name="connsiteX97" fmla="*/ 6702266 w 6884912"/>
              <a:gd name="connsiteY97" fmla="*/ 75470 h 1161397"/>
              <a:gd name="connsiteX98" fmla="*/ 6845802 w 6884912"/>
              <a:gd name="connsiteY98" fmla="*/ 24496 h 1161397"/>
              <a:gd name="connsiteX99" fmla="*/ 6884912 w 6884912"/>
              <a:gd name="connsiteY99"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178135 w 6884912"/>
              <a:gd name="connsiteY15" fmla="*/ 698631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1224 w 6884912"/>
              <a:gd name="connsiteY14" fmla="*/ 706160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11320 h 1161397"/>
              <a:gd name="connsiteX5" fmla="*/ 213420 w 6884912"/>
              <a:gd name="connsiteY5" fmla="*/ 1056868 h 1161397"/>
              <a:gd name="connsiteX6" fmla="*/ 454970 w 6884912"/>
              <a:gd name="connsiteY6" fmla="*/ 1023343 h 1161397"/>
              <a:gd name="connsiteX7" fmla="*/ 548162 w 6884912"/>
              <a:gd name="connsiteY7" fmla="*/ 984908 h 1161397"/>
              <a:gd name="connsiteX8" fmla="*/ 651408 w 6884912"/>
              <a:gd name="connsiteY8" fmla="*/ 984938 h 1161397"/>
              <a:gd name="connsiteX9" fmla="*/ 723108 w 6884912"/>
              <a:gd name="connsiteY9" fmla="*/ 941904 h 1161397"/>
              <a:gd name="connsiteX10" fmla="*/ 797699 w 6884912"/>
              <a:gd name="connsiteY10" fmla="*/ 931362 h 1161397"/>
              <a:gd name="connsiteX11" fmla="*/ 843359 w 6884912"/>
              <a:gd name="connsiteY11" fmla="*/ 910894 h 1161397"/>
              <a:gd name="connsiteX12" fmla="*/ 965215 w 6884912"/>
              <a:gd name="connsiteY12" fmla="*/ 846701 h 1161397"/>
              <a:gd name="connsiteX13" fmla="*/ 1085080 w 6884912"/>
              <a:gd name="connsiteY13" fmla="*/ 776086 h 1161397"/>
              <a:gd name="connsiteX14" fmla="*/ 1137166 w 6884912"/>
              <a:gd name="connsiteY14" fmla="*/ 744338 h 1161397"/>
              <a:gd name="connsiteX15" fmla="*/ 1207847 w 6884912"/>
              <a:gd name="connsiteY15" fmla="*/ 689087 h 1161397"/>
              <a:gd name="connsiteX16" fmla="*/ 1242716 w 6884912"/>
              <a:gd name="connsiteY16" fmla="*/ 698052 h 1161397"/>
              <a:gd name="connsiteX17" fmla="*/ 1299977 w 6884912"/>
              <a:gd name="connsiteY17" fmla="*/ 639196 h 1161397"/>
              <a:gd name="connsiteX18" fmla="*/ 1326190 w 6884912"/>
              <a:gd name="connsiteY18" fmla="*/ 625955 h 1161397"/>
              <a:gd name="connsiteX19" fmla="*/ 1339600 w 6884912"/>
              <a:gd name="connsiteY19" fmla="*/ 616295 h 1161397"/>
              <a:gd name="connsiteX20" fmla="*/ 1340054 w 6884912"/>
              <a:gd name="connsiteY20" fmla="*/ 614022 h 1161397"/>
              <a:gd name="connsiteX21" fmla="*/ 1391606 w 6884912"/>
              <a:gd name="connsiteY21" fmla="*/ 615229 h 1161397"/>
              <a:gd name="connsiteX22" fmla="*/ 1397565 w 6884912"/>
              <a:gd name="connsiteY22" fmla="*/ 611490 h 1161397"/>
              <a:gd name="connsiteX23" fmla="*/ 1432302 w 6884912"/>
              <a:gd name="connsiteY23" fmla="*/ 617267 h 1161397"/>
              <a:gd name="connsiteX24" fmla="*/ 1449644 w 6884912"/>
              <a:gd name="connsiteY24" fmla="*/ 617591 h 1161397"/>
              <a:gd name="connsiteX25" fmla="*/ 1455793 w 6884912"/>
              <a:gd name="connsiteY25" fmla="*/ 623174 h 1161397"/>
              <a:gd name="connsiteX26" fmla="*/ 1480758 w 6884912"/>
              <a:gd name="connsiteY26" fmla="*/ 620863 h 1161397"/>
              <a:gd name="connsiteX27" fmla="*/ 1483154 w 6884912"/>
              <a:gd name="connsiteY27" fmla="*/ 618527 h 1161397"/>
              <a:gd name="connsiteX28" fmla="*/ 1505495 w 6884912"/>
              <a:gd name="connsiteY28" fmla="*/ 624325 h 1161397"/>
              <a:gd name="connsiteX29" fmla="*/ 1526340 w 6884912"/>
              <a:gd name="connsiteY29" fmla="*/ 638496 h 1161397"/>
              <a:gd name="connsiteX30" fmla="*/ 1731986 w 6884912"/>
              <a:gd name="connsiteY30" fmla="*/ 589682 h 1161397"/>
              <a:gd name="connsiteX31" fmla="*/ 1927935 w 6884912"/>
              <a:gd name="connsiteY31" fmla="*/ 628540 h 1161397"/>
              <a:gd name="connsiteX32" fmla="*/ 2039075 w 6884912"/>
              <a:gd name="connsiteY32" fmla="*/ 599964 h 1161397"/>
              <a:gd name="connsiteX33" fmla="*/ 2066980 w 6884912"/>
              <a:gd name="connsiteY33" fmla="*/ 550413 h 1161397"/>
              <a:gd name="connsiteX34" fmla="*/ 2352236 w 6884912"/>
              <a:gd name="connsiteY34" fmla="*/ 519602 h 1161397"/>
              <a:gd name="connsiteX35" fmla="*/ 2420791 w 6884912"/>
              <a:gd name="connsiteY35" fmla="*/ 492826 h 1161397"/>
              <a:gd name="connsiteX36" fmla="*/ 2489932 w 6884912"/>
              <a:gd name="connsiteY36" fmla="*/ 507864 h 1161397"/>
              <a:gd name="connsiteX37" fmla="*/ 2512917 w 6884912"/>
              <a:gd name="connsiteY37" fmla="*/ 489127 h 1161397"/>
              <a:gd name="connsiteX38" fmla="*/ 2516783 w 6884912"/>
              <a:gd name="connsiteY38" fmla="*/ 485473 h 1161397"/>
              <a:gd name="connsiteX39" fmla="*/ 2534360 w 6884912"/>
              <a:gd name="connsiteY39" fmla="*/ 480064 h 1161397"/>
              <a:gd name="connsiteX40" fmla="*/ 2536691 w 6884912"/>
              <a:gd name="connsiteY40" fmla="*/ 467018 h 1161397"/>
              <a:gd name="connsiteX41" fmla="*/ 2561265 w 6884912"/>
              <a:gd name="connsiteY41" fmla="*/ 450623 h 1161397"/>
              <a:gd name="connsiteX42" fmla="*/ 2594349 w 6884912"/>
              <a:gd name="connsiteY42" fmla="*/ 443884 h 1161397"/>
              <a:gd name="connsiteX43" fmla="*/ 2754324 w 6884912"/>
              <a:gd name="connsiteY43" fmla="*/ 424766 h 1161397"/>
              <a:gd name="connsiteX44" fmla="*/ 2848470 w 6884912"/>
              <a:gd name="connsiteY44" fmla="*/ 405966 h 1161397"/>
              <a:gd name="connsiteX45" fmla="*/ 2881772 w 6884912"/>
              <a:gd name="connsiteY45" fmla="*/ 387260 h 1161397"/>
              <a:gd name="connsiteX46" fmla="*/ 2929932 w 6884912"/>
              <a:gd name="connsiteY46" fmla="*/ 368912 h 1161397"/>
              <a:gd name="connsiteX47" fmla="*/ 3013020 w 6884912"/>
              <a:gd name="connsiteY47" fmla="*/ 327578 h 1161397"/>
              <a:gd name="connsiteX48" fmla="*/ 3222191 w 6884912"/>
              <a:gd name="connsiteY48" fmla="*/ 307887 h 1161397"/>
              <a:gd name="connsiteX49" fmla="*/ 3227953 w 6884912"/>
              <a:gd name="connsiteY49" fmla="*/ 297650 h 1161397"/>
              <a:gd name="connsiteX50" fmla="*/ 3510042 w 6884912"/>
              <a:gd name="connsiteY50" fmla="*/ 311820 h 1161397"/>
              <a:gd name="connsiteX51" fmla="*/ 3626773 w 6884912"/>
              <a:gd name="connsiteY51" fmla="*/ 290452 h 1161397"/>
              <a:gd name="connsiteX52" fmla="*/ 3666217 w 6884912"/>
              <a:gd name="connsiteY52" fmla="*/ 273255 h 1161397"/>
              <a:gd name="connsiteX53" fmla="*/ 3732427 w 6884912"/>
              <a:gd name="connsiteY53" fmla="*/ 245039 h 1161397"/>
              <a:gd name="connsiteX54" fmla="*/ 3777022 w 6884912"/>
              <a:gd name="connsiteY54" fmla="*/ 200276 h 1161397"/>
              <a:gd name="connsiteX55" fmla="*/ 3791246 w 6884912"/>
              <a:gd name="connsiteY55" fmla="*/ 189996 h 1161397"/>
              <a:gd name="connsiteX56" fmla="*/ 3819864 w 6884912"/>
              <a:gd name="connsiteY56" fmla="*/ 194605 h 1161397"/>
              <a:gd name="connsiteX57" fmla="*/ 3830398 w 6884912"/>
              <a:gd name="connsiteY57" fmla="*/ 188383 h 1161397"/>
              <a:gd name="connsiteX58" fmla="*/ 3834360 w 6884912"/>
              <a:gd name="connsiteY58" fmla="*/ 188992 h 1161397"/>
              <a:gd name="connsiteX59" fmla="*/ 3843715 w 6884912"/>
              <a:gd name="connsiteY59" fmla="*/ 188752 h 1161397"/>
              <a:gd name="connsiteX60" fmla="*/ 3842609 w 6884912"/>
              <a:gd name="connsiteY60" fmla="*/ 197386 h 1161397"/>
              <a:gd name="connsiteX61" fmla="*/ 3853961 w 6884912"/>
              <a:gd name="connsiteY61" fmla="*/ 213380 h 1161397"/>
              <a:gd name="connsiteX62" fmla="*/ 3907640 w 6884912"/>
              <a:gd name="connsiteY62" fmla="*/ 207568 h 1161397"/>
              <a:gd name="connsiteX63" fmla="*/ 3910449 w 6884912"/>
              <a:gd name="connsiteY63" fmla="*/ 197808 h 1161397"/>
              <a:gd name="connsiteX64" fmla="*/ 3917197 w 6884912"/>
              <a:gd name="connsiteY64" fmla="*/ 196121 h 1161397"/>
              <a:gd name="connsiteX65" fmla="*/ 3922400 w 6884912"/>
              <a:gd name="connsiteY65" fmla="*/ 205056 h 1161397"/>
              <a:gd name="connsiteX66" fmla="*/ 4013061 w 6884912"/>
              <a:gd name="connsiteY66" fmla="*/ 224874 h 1161397"/>
              <a:gd name="connsiteX67" fmla="*/ 4220717 w 6884912"/>
              <a:gd name="connsiteY67" fmla="*/ 192946 h 1161397"/>
              <a:gd name="connsiteX68" fmla="*/ 4228802 w 6884912"/>
              <a:gd name="connsiteY68" fmla="*/ 201468 h 1161397"/>
              <a:gd name="connsiteX69" fmla="*/ 4289361 w 6884912"/>
              <a:gd name="connsiteY69" fmla="*/ 196642 h 1161397"/>
              <a:gd name="connsiteX70" fmla="*/ 4498913 w 6884912"/>
              <a:gd name="connsiteY70" fmla="*/ 118915 h 1161397"/>
              <a:gd name="connsiteX71" fmla="*/ 4617330 w 6884912"/>
              <a:gd name="connsiteY71" fmla="*/ 111163 h 1161397"/>
              <a:gd name="connsiteX72" fmla="*/ 4659778 w 6884912"/>
              <a:gd name="connsiteY72" fmla="*/ 118219 h 1161397"/>
              <a:gd name="connsiteX73" fmla="*/ 4730870 w 6884912"/>
              <a:gd name="connsiteY73" fmla="*/ 129432 h 1161397"/>
              <a:gd name="connsiteX74" fmla="*/ 4844073 w 6884912"/>
              <a:gd name="connsiteY74" fmla="*/ 161768 h 1161397"/>
              <a:gd name="connsiteX75" fmla="*/ 4856454 w 6884912"/>
              <a:gd name="connsiteY75" fmla="*/ 130488 h 1161397"/>
              <a:gd name="connsiteX76" fmla="*/ 4920038 w 6884912"/>
              <a:gd name="connsiteY76" fmla="*/ 140418 h 1161397"/>
              <a:gd name="connsiteX77" fmla="*/ 5016639 w 6884912"/>
              <a:gd name="connsiteY77" fmla="*/ 158905 h 1161397"/>
              <a:gd name="connsiteX78" fmla="*/ 5072009 w 6884912"/>
              <a:gd name="connsiteY78" fmla="*/ 161502 h 1161397"/>
              <a:gd name="connsiteX79" fmla="*/ 5223626 w 6884912"/>
              <a:gd name="connsiteY79" fmla="*/ 177356 h 1161397"/>
              <a:gd name="connsiteX80" fmla="*/ 5375773 w 6884912"/>
              <a:gd name="connsiteY80" fmla="*/ 199913 h 1161397"/>
              <a:gd name="connsiteX81" fmla="*/ 5467502 w 6884912"/>
              <a:gd name="connsiteY81" fmla="*/ 250963 h 1161397"/>
              <a:gd name="connsiteX82" fmla="*/ 5592395 w 6884912"/>
              <a:gd name="connsiteY82" fmla="*/ 265434 h 1161397"/>
              <a:gd name="connsiteX83" fmla="*/ 5613532 w 6884912"/>
              <a:gd name="connsiteY83" fmla="*/ 273379 h 1161397"/>
              <a:gd name="connsiteX84" fmla="*/ 5642173 w 6884912"/>
              <a:gd name="connsiteY84" fmla="*/ 266904 h 1161397"/>
              <a:gd name="connsiteX85" fmla="*/ 5756910 w 6884912"/>
              <a:gd name="connsiteY85" fmla="*/ 239211 h 1161397"/>
              <a:gd name="connsiteX86" fmla="*/ 5846667 w 6884912"/>
              <a:gd name="connsiteY86" fmla="*/ 201786 h 1161397"/>
              <a:gd name="connsiteX87" fmla="*/ 5960732 w 6884912"/>
              <a:gd name="connsiteY87" fmla="*/ 220708 h 1161397"/>
              <a:gd name="connsiteX88" fmla="*/ 6029542 w 6884912"/>
              <a:gd name="connsiteY88" fmla="*/ 210339 h 1161397"/>
              <a:gd name="connsiteX89" fmla="*/ 6141123 w 6884912"/>
              <a:gd name="connsiteY89" fmla="*/ 159923 h 1161397"/>
              <a:gd name="connsiteX90" fmla="*/ 6290640 w 6884912"/>
              <a:gd name="connsiteY90" fmla="*/ 167441 h 1161397"/>
              <a:gd name="connsiteX91" fmla="*/ 6322806 w 6884912"/>
              <a:gd name="connsiteY91" fmla="*/ 213293 h 1161397"/>
              <a:gd name="connsiteX92" fmla="*/ 6380420 w 6884912"/>
              <a:gd name="connsiteY92" fmla="*/ 173195 h 1161397"/>
              <a:gd name="connsiteX93" fmla="*/ 6507891 w 6884912"/>
              <a:gd name="connsiteY93" fmla="*/ 118474 h 1161397"/>
              <a:gd name="connsiteX94" fmla="*/ 6571807 w 6884912"/>
              <a:gd name="connsiteY94" fmla="*/ 98636 h 1161397"/>
              <a:gd name="connsiteX95" fmla="*/ 6671880 w 6884912"/>
              <a:gd name="connsiteY95" fmla="*/ 82931 h 1161397"/>
              <a:gd name="connsiteX96" fmla="*/ 6702266 w 6884912"/>
              <a:gd name="connsiteY96" fmla="*/ 75470 h 1161397"/>
              <a:gd name="connsiteX97" fmla="*/ 6845802 w 6884912"/>
              <a:gd name="connsiteY97" fmla="*/ 24496 h 1161397"/>
              <a:gd name="connsiteX98" fmla="*/ 6884912 w 6884912"/>
              <a:gd name="connsiteY98" fmla="*/ 0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6884912" h="1161397">
                <a:moveTo>
                  <a:pt x="6884912" y="0"/>
                </a:moveTo>
                <a:lnTo>
                  <a:pt x="6884912" y="1161397"/>
                </a:lnTo>
                <a:lnTo>
                  <a:pt x="0" y="1161397"/>
                </a:lnTo>
                <a:lnTo>
                  <a:pt x="27135" y="1147460"/>
                </a:lnTo>
                <a:cubicBezTo>
                  <a:pt x="57431" y="1167048"/>
                  <a:pt x="61886" y="1088181"/>
                  <a:pt x="115388" y="1111320"/>
                </a:cubicBezTo>
                <a:cubicBezTo>
                  <a:pt x="146435" y="1096221"/>
                  <a:pt x="156823" y="1079485"/>
                  <a:pt x="213420" y="1056868"/>
                </a:cubicBezTo>
                <a:cubicBezTo>
                  <a:pt x="288217" y="1040787"/>
                  <a:pt x="383333" y="1044881"/>
                  <a:pt x="454970" y="1023343"/>
                </a:cubicBezTo>
                <a:cubicBezTo>
                  <a:pt x="440966" y="999969"/>
                  <a:pt x="571419" y="1006841"/>
                  <a:pt x="548162" y="984908"/>
                </a:cubicBezTo>
                <a:cubicBezTo>
                  <a:pt x="561321" y="956563"/>
                  <a:pt x="637415" y="1010272"/>
                  <a:pt x="651408" y="984938"/>
                </a:cubicBezTo>
                <a:cubicBezTo>
                  <a:pt x="671652" y="980952"/>
                  <a:pt x="698726" y="950833"/>
                  <a:pt x="723108" y="941904"/>
                </a:cubicBezTo>
                <a:cubicBezTo>
                  <a:pt x="760262" y="946949"/>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6251" y="768649"/>
                  <a:pt x="1137166" y="744338"/>
                </a:cubicBezTo>
                <a:lnTo>
                  <a:pt x="1207847" y="689087"/>
                </a:lnTo>
                <a:cubicBezTo>
                  <a:pt x="1226429" y="687736"/>
                  <a:pt x="1222409" y="707958"/>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cubicBezTo>
                  <a:pt x="1339751" y="615537"/>
                  <a:pt x="1339903" y="614780"/>
                  <a:pt x="1340054" y="614022"/>
                </a:cubicBez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61730" y="317407"/>
                  <a:pt x="3186369" y="312875"/>
                  <a:pt x="3222191" y="307887"/>
                </a:cubicBezTo>
                <a:cubicBezTo>
                  <a:pt x="3223593" y="304249"/>
                  <a:pt x="3179978" y="296995"/>
                  <a:pt x="3227953" y="297650"/>
                </a:cubicBezTo>
                <a:cubicBezTo>
                  <a:pt x="3275928" y="298306"/>
                  <a:pt x="3443572" y="313020"/>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62781" y="222856"/>
                  <a:pt x="4184760" y="196847"/>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61586" y="136690"/>
                  <a:pt x="4823142" y="161592"/>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7769" y="214252"/>
                  <a:pt x="6349573" y="188998"/>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lnTo>
                  <a:pt x="6884912"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370322F-1A7E-48C3-A9DE-D9081207C125}"/>
              </a:ext>
            </a:extLst>
          </p:cNvPr>
          <p:cNvSpPr>
            <a:spLocks noGrp="1"/>
          </p:cNvSpPr>
          <p:nvPr>
            <p:ph sz="half" idx="2"/>
          </p:nvPr>
        </p:nvSpPr>
        <p:spPr>
          <a:xfrm>
            <a:off x="6465092" y="2476255"/>
            <a:ext cx="4588220" cy="2890726"/>
          </a:xfrm>
        </p:spPr>
        <p:txBody>
          <a:bodyPr vert="horz" lIns="91440" tIns="45720" rIns="91440" bIns="45720" rtlCol="0">
            <a:normAutofit/>
          </a:bodyPr>
          <a:lstStyle/>
          <a:p>
            <a:r>
              <a:rPr lang="en-US" sz="2000" dirty="0"/>
              <a:t>T</a:t>
            </a:r>
            <a:r>
              <a:rPr lang="en-US" sz="2000" dirty="0">
                <a:effectLst/>
              </a:rPr>
              <a:t>runcate or pad the dataset </a:t>
            </a:r>
          </a:p>
          <a:p>
            <a:r>
              <a:rPr lang="en-US" sz="2000" dirty="0">
                <a:effectLst/>
              </a:rPr>
              <a:t>Word embedding</a:t>
            </a:r>
          </a:p>
          <a:p>
            <a:endParaRPr lang="en-US" sz="2000" dirty="0"/>
          </a:p>
        </p:txBody>
      </p:sp>
      <p:pic>
        <p:nvPicPr>
          <p:cNvPr id="6" name="Picture 5" descr="Chart, box and whisker chart&#10;&#10;Description automatically generated">
            <a:extLst>
              <a:ext uri="{FF2B5EF4-FFF2-40B4-BE49-F238E27FC236}">
                <a16:creationId xmlns:a16="http://schemas.microsoft.com/office/drawing/2014/main" id="{5893C8E2-87D0-1543-9EA1-F43332F451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341" y="1940439"/>
            <a:ext cx="5804077" cy="3833557"/>
          </a:xfrm>
          <a:prstGeom prst="rect">
            <a:avLst/>
          </a:prstGeom>
        </p:spPr>
      </p:pic>
    </p:spTree>
    <p:extLst>
      <p:ext uri="{BB962C8B-B14F-4D97-AF65-F5344CB8AC3E}">
        <p14:creationId xmlns:p14="http://schemas.microsoft.com/office/powerpoint/2010/main" val="2382292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F56EC78-8596-4C64-86C6-539500E274F2}"/>
              </a:ext>
            </a:extLst>
          </p:cNvPr>
          <p:cNvSpPr>
            <a:spLocks noGrp="1"/>
          </p:cNvSpPr>
          <p:nvPr>
            <p:ph type="title"/>
          </p:nvPr>
        </p:nvSpPr>
        <p:spPr>
          <a:xfrm>
            <a:off x="1137036" y="548640"/>
            <a:ext cx="9543405" cy="1188720"/>
          </a:xfrm>
        </p:spPr>
        <p:txBody>
          <a:bodyPr>
            <a:normAutofit/>
          </a:bodyPr>
          <a:lstStyle/>
          <a:p>
            <a:r>
              <a:rPr lang="en-US">
                <a:solidFill>
                  <a:schemeClr val="tx1">
                    <a:lumMod val="85000"/>
                    <a:lumOff val="15000"/>
                  </a:schemeClr>
                </a:solidFill>
              </a:rPr>
              <a:t>Code data </a:t>
            </a:r>
          </a:p>
        </p:txBody>
      </p:sp>
      <p:sp>
        <p:nvSpPr>
          <p:cNvPr id="3" name="Content Placeholder 2">
            <a:extLst>
              <a:ext uri="{FF2B5EF4-FFF2-40B4-BE49-F238E27FC236}">
                <a16:creationId xmlns:a16="http://schemas.microsoft.com/office/drawing/2014/main" id="{6C5DFB41-DC70-477A-9231-DF6CF342301C}"/>
              </a:ext>
            </a:extLst>
          </p:cNvPr>
          <p:cNvSpPr>
            <a:spLocks noGrp="1"/>
          </p:cNvSpPr>
          <p:nvPr>
            <p:ph idx="1"/>
          </p:nvPr>
        </p:nvSpPr>
        <p:spPr>
          <a:xfrm>
            <a:off x="1957987" y="2431765"/>
            <a:ext cx="8722454" cy="3539131"/>
          </a:xfrm>
        </p:spPr>
        <p:txBody>
          <a:bodyPr anchor="ctr">
            <a:noAutofit/>
          </a:bodyPr>
          <a:lstStyle/>
          <a:p>
            <a:pPr marL="0" indent="0">
              <a:buNone/>
            </a:pP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"source":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numpy</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keras.datasets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imdb</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matplotlib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pyplot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keras.datasets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imdb</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tensorflow</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as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tf</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regularizers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Dropout\n",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keras.models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Sequential\n",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Dense\n",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Flatten\n",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keras.layers.embeddings</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Embedding\n",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keras.preprocessing</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sequence\n",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"from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sklearn.model_selection</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train_test_split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\n",</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"import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matplotlib.pyplot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as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plt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300" dirty="0" err="1">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execution_count</a:t>
            </a: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null,</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t>      "outputs": []</a:t>
            </a:r>
            <a:br>
              <a:rPr lang="en-US" sz="1300" dirty="0">
                <a:solidFill>
                  <a:schemeClr val="tx1">
                    <a:lumMod val="85000"/>
                    <a:lumOff val="15000"/>
                  </a:schemeClr>
                </a:solidFill>
                <a:effectLst/>
                <a:latin typeface="Courier New" panose="02070309020205020404" pitchFamily="49" charset="0"/>
                <a:ea typeface="Calibri" panose="020F0502020204030204" pitchFamily="34" charset="0"/>
                <a:cs typeface="Times New Roman" panose="02020603050405020304" pitchFamily="18" charset="0"/>
              </a:rPr>
            </a:br>
            <a:endParaRPr lang="en-US" sz="1300" dirty="0">
              <a:solidFill>
                <a:schemeClr val="tx1">
                  <a:lumMod val="85000"/>
                  <a:lumOff val="15000"/>
                </a:schemeClr>
              </a:solidFill>
              <a:effectLst/>
              <a:latin typeface="Consolas" panose="020B0609020204030204" pitchFamily="49" charset="0"/>
              <a:ea typeface="Calibri" panose="020F0502020204030204" pitchFamily="34" charset="0"/>
              <a:cs typeface="Times New Roman" panose="02020603050405020304" pitchFamily="18" charset="0"/>
            </a:endParaRPr>
          </a:p>
          <a:p>
            <a:endParaRPr lang="en-US" sz="1300" dirty="0">
              <a:solidFill>
                <a:schemeClr val="tx1">
                  <a:lumMod val="85000"/>
                  <a:lumOff val="15000"/>
                </a:schemeClr>
              </a:solidFill>
            </a:endParaRP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7448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descr="Chart, line chart&#10;&#10;Description automatically generated">
            <a:extLst>
              <a:ext uri="{FF2B5EF4-FFF2-40B4-BE49-F238E27FC236}">
                <a16:creationId xmlns:a16="http://schemas.microsoft.com/office/drawing/2014/main" id="{7269AA3B-A562-F545-AABA-6C3003F97B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588" y="2166938"/>
            <a:ext cx="5076825" cy="3457575"/>
          </a:xfrm>
          <a:prstGeom prst="rect">
            <a:avLst/>
          </a:prstGeom>
        </p:spPr>
      </p:pic>
      <p:pic>
        <p:nvPicPr>
          <p:cNvPr id="8" name="Content Placeholder 7" descr="Chart, line chart&#10;&#10;Description automatically generated">
            <a:extLst>
              <a:ext uri="{FF2B5EF4-FFF2-40B4-BE49-F238E27FC236}">
                <a16:creationId xmlns:a16="http://schemas.microsoft.com/office/drawing/2014/main" id="{F0226C5D-66E1-144B-8790-532196C2DA70}"/>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162675" y="2166938"/>
            <a:ext cx="5010150" cy="3457575"/>
          </a:xfrm>
        </p:spPr>
      </p:pic>
      <p:sp>
        <p:nvSpPr>
          <p:cNvPr id="2" name="Title 1">
            <a:extLst>
              <a:ext uri="{FF2B5EF4-FFF2-40B4-BE49-F238E27FC236}">
                <a16:creationId xmlns:a16="http://schemas.microsoft.com/office/drawing/2014/main" id="{90F6251F-79F5-4512-BDCB-2E74EB7C4142}"/>
              </a:ext>
            </a:extLst>
          </p:cNvPr>
          <p:cNvSpPr>
            <a:spLocks noGrp="1"/>
          </p:cNvSpPr>
          <p:nvPr>
            <p:ph type="title"/>
          </p:nvPr>
        </p:nvSpPr>
        <p:spPr>
          <a:xfrm>
            <a:off x="838200" y="672747"/>
            <a:ext cx="10515600" cy="715556"/>
          </a:xfrm>
        </p:spPr>
        <p:txBody>
          <a:bodyPr>
            <a:normAutofit/>
          </a:bodyPr>
          <a:lstStyle/>
          <a:p>
            <a:pPr algn="ctr"/>
            <a:r>
              <a:rPr lang="en-US" sz="3200">
                <a:solidFill>
                  <a:schemeClr val="bg1"/>
                </a:solidFill>
              </a:rPr>
              <a:t>Validation of dataset </a:t>
            </a:r>
          </a:p>
        </p:txBody>
      </p:sp>
    </p:spTree>
    <p:extLst>
      <p:ext uri="{BB962C8B-B14F-4D97-AF65-F5344CB8AC3E}">
        <p14:creationId xmlns:p14="http://schemas.microsoft.com/office/powerpoint/2010/main" val="2619019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E26692DC-DE8B-4E98-AB5E-0DA0B4FBD2C2}"/>
              </a:ext>
            </a:extLst>
          </p:cNvPr>
          <p:cNvSpPr>
            <a:spLocks noGrp="1"/>
          </p:cNvSpPr>
          <p:nvPr>
            <p:ph type="title"/>
          </p:nvPr>
        </p:nvSpPr>
        <p:spPr>
          <a:xfrm>
            <a:off x="1870997" y="1607809"/>
            <a:ext cx="9236026" cy="2876680"/>
          </a:xfrm>
        </p:spPr>
        <p:txBody>
          <a:bodyPr vert="horz" lIns="91440" tIns="45720" rIns="91440" bIns="45720" rtlCol="0" anchor="b">
            <a:normAutofit/>
          </a:bodyPr>
          <a:lstStyle/>
          <a:p>
            <a:r>
              <a:rPr lang="en-US" sz="6600" kern="1200">
                <a:solidFill>
                  <a:srgbClr val="FFFFFF"/>
                </a:solidFill>
                <a:latin typeface="+mj-lt"/>
                <a:ea typeface="+mj-ea"/>
                <a:cs typeface="+mj-cs"/>
              </a:rPr>
              <a:t>Modeling and optimization</a:t>
            </a:r>
          </a:p>
        </p:txBody>
      </p:sp>
      <p:sp>
        <p:nvSpPr>
          <p:cNvPr id="4" name="Text Placeholder 3">
            <a:extLst>
              <a:ext uri="{FF2B5EF4-FFF2-40B4-BE49-F238E27FC236}">
                <a16:creationId xmlns:a16="http://schemas.microsoft.com/office/drawing/2014/main" id="{36954B3F-2F9B-4DA7-8217-9D815705F0F0}"/>
              </a:ext>
            </a:extLst>
          </p:cNvPr>
          <p:cNvSpPr>
            <a:spLocks noGrp="1"/>
          </p:cNvSpPr>
          <p:nvPr>
            <p:ph type="body" idx="1"/>
          </p:nvPr>
        </p:nvSpPr>
        <p:spPr>
          <a:xfrm>
            <a:off x="1987499" y="4810308"/>
            <a:ext cx="9003022" cy="1076551"/>
          </a:xfrm>
        </p:spPr>
        <p:txBody>
          <a:bodyPr vert="horz" lIns="91440" tIns="45720" rIns="91440" bIns="45720" rtlCol="0">
            <a:normAutofit fontScale="92500" lnSpcReduction="20000"/>
          </a:bodyPr>
          <a:lstStyle/>
          <a:p>
            <a:pPr marL="342900" indent="-342900">
              <a:buFont typeface="Arial" panose="020B0604020202020204" pitchFamily="34" charset="0"/>
              <a:buChar char="•"/>
            </a:pPr>
            <a:r>
              <a:rPr lang="en-US" sz="2400" kern="1200" dirty="0">
                <a:solidFill>
                  <a:schemeClr val="tx1"/>
                </a:solidFill>
                <a:latin typeface="+mn-lt"/>
                <a:ea typeface="+mn-ea"/>
                <a:cs typeface="+mn-cs"/>
              </a:rPr>
              <a:t>Learning rates</a:t>
            </a:r>
          </a:p>
          <a:p>
            <a:pPr marL="342900" indent="-342900">
              <a:buFont typeface="Arial" panose="020B0604020202020204" pitchFamily="34" charset="0"/>
              <a:buChar char="•"/>
            </a:pPr>
            <a:r>
              <a:rPr lang="en-US" dirty="0">
                <a:solidFill>
                  <a:schemeClr val="tx1"/>
                </a:solidFill>
              </a:rPr>
              <a:t>Hidden layer</a:t>
            </a:r>
          </a:p>
          <a:p>
            <a:pPr marL="342900" indent="-342900">
              <a:buFont typeface="Arial" panose="020B0604020202020204" pitchFamily="34" charset="0"/>
              <a:buChar char="•"/>
            </a:pPr>
            <a:r>
              <a:rPr lang="en-US" sz="2400" kern="1200" dirty="0">
                <a:solidFill>
                  <a:schemeClr val="tx1"/>
                </a:solidFill>
                <a:latin typeface="+mn-lt"/>
                <a:ea typeface="+mn-ea"/>
                <a:cs typeface="+mn-cs"/>
              </a:rPr>
              <a:t>Dropout Layer</a:t>
            </a:r>
          </a:p>
        </p:txBody>
      </p:sp>
    </p:spTree>
    <p:extLst>
      <p:ext uri="{BB962C8B-B14F-4D97-AF65-F5344CB8AC3E}">
        <p14:creationId xmlns:p14="http://schemas.microsoft.com/office/powerpoint/2010/main" val="2010480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C08A4-9E15-4BD2-8938-12984EDAEA1C}"/>
              </a:ext>
            </a:extLst>
          </p:cNvPr>
          <p:cNvSpPr>
            <a:spLocks noGrp="1"/>
          </p:cNvSpPr>
          <p:nvPr>
            <p:ph type="title"/>
          </p:nvPr>
        </p:nvSpPr>
        <p:spPr/>
        <p:txBody>
          <a:bodyPr/>
          <a:lstStyle/>
          <a:p>
            <a:r>
              <a:rPr lang="en-US" dirty="0"/>
              <a:t>Learning Rate</a:t>
            </a:r>
          </a:p>
        </p:txBody>
      </p:sp>
      <p:sp>
        <p:nvSpPr>
          <p:cNvPr id="8" name="Text Placeholder 7">
            <a:extLst>
              <a:ext uri="{FF2B5EF4-FFF2-40B4-BE49-F238E27FC236}">
                <a16:creationId xmlns:a16="http://schemas.microsoft.com/office/drawing/2014/main" id="{7D481E43-2F15-4BE7-B707-35A795D56C02}"/>
              </a:ext>
            </a:extLst>
          </p:cNvPr>
          <p:cNvSpPr>
            <a:spLocks noGrp="1"/>
          </p:cNvSpPr>
          <p:nvPr>
            <p:ph type="body" idx="1"/>
          </p:nvPr>
        </p:nvSpPr>
        <p:spPr/>
        <p:txBody>
          <a:bodyPr/>
          <a:lstStyle/>
          <a:p>
            <a:r>
              <a:rPr lang="en-US" dirty="0"/>
              <a:t>Figure 3</a:t>
            </a:r>
          </a:p>
        </p:txBody>
      </p:sp>
      <p:sp>
        <p:nvSpPr>
          <p:cNvPr id="9" name="Text Placeholder 8">
            <a:extLst>
              <a:ext uri="{FF2B5EF4-FFF2-40B4-BE49-F238E27FC236}">
                <a16:creationId xmlns:a16="http://schemas.microsoft.com/office/drawing/2014/main" id="{4913468C-FCEC-40D1-A9B7-D15D53C99674}"/>
              </a:ext>
            </a:extLst>
          </p:cNvPr>
          <p:cNvSpPr>
            <a:spLocks noGrp="1"/>
          </p:cNvSpPr>
          <p:nvPr>
            <p:ph type="body" sz="quarter" idx="3"/>
          </p:nvPr>
        </p:nvSpPr>
        <p:spPr/>
        <p:txBody>
          <a:bodyPr/>
          <a:lstStyle/>
          <a:p>
            <a:r>
              <a:rPr lang="en-US" dirty="0"/>
              <a:t>Table 2</a:t>
            </a:r>
          </a:p>
        </p:txBody>
      </p:sp>
      <p:graphicFrame>
        <p:nvGraphicFramePr>
          <p:cNvPr id="7" name="Table 7">
            <a:extLst>
              <a:ext uri="{FF2B5EF4-FFF2-40B4-BE49-F238E27FC236}">
                <a16:creationId xmlns:a16="http://schemas.microsoft.com/office/drawing/2014/main" id="{009F2284-4D10-4032-A842-7ABBAD87DA17}"/>
              </a:ext>
            </a:extLst>
          </p:cNvPr>
          <p:cNvGraphicFramePr>
            <a:graphicFrameLocks noGrp="1"/>
          </p:cNvGraphicFramePr>
          <p:nvPr>
            <p:ph sz="quarter" idx="4"/>
            <p:extLst>
              <p:ext uri="{D42A27DB-BD31-4B8C-83A1-F6EECF244321}">
                <p14:modId xmlns:p14="http://schemas.microsoft.com/office/powerpoint/2010/main" val="1364612684"/>
              </p:ext>
            </p:extLst>
          </p:nvPr>
        </p:nvGraphicFramePr>
        <p:xfrm>
          <a:off x="5825068" y="2505074"/>
          <a:ext cx="5700888" cy="3263550"/>
        </p:xfrm>
        <a:graphic>
          <a:graphicData uri="http://schemas.openxmlformats.org/drawingml/2006/table">
            <a:tbl>
              <a:tblPr firstRow="1" bandRow="1">
                <a:tableStyleId>{5C22544A-7EE6-4342-B048-85BDC9FD1C3A}</a:tableStyleId>
              </a:tblPr>
              <a:tblGrid>
                <a:gridCol w="1900296">
                  <a:extLst>
                    <a:ext uri="{9D8B030D-6E8A-4147-A177-3AD203B41FA5}">
                      <a16:colId xmlns:a16="http://schemas.microsoft.com/office/drawing/2014/main" val="2759881650"/>
                    </a:ext>
                  </a:extLst>
                </a:gridCol>
                <a:gridCol w="1900296">
                  <a:extLst>
                    <a:ext uri="{9D8B030D-6E8A-4147-A177-3AD203B41FA5}">
                      <a16:colId xmlns:a16="http://schemas.microsoft.com/office/drawing/2014/main" val="3192298189"/>
                    </a:ext>
                  </a:extLst>
                </a:gridCol>
                <a:gridCol w="1900296">
                  <a:extLst>
                    <a:ext uri="{9D8B030D-6E8A-4147-A177-3AD203B41FA5}">
                      <a16:colId xmlns:a16="http://schemas.microsoft.com/office/drawing/2014/main" val="3154764556"/>
                    </a:ext>
                  </a:extLst>
                </a:gridCol>
              </a:tblGrid>
              <a:tr h="543925">
                <a:tc>
                  <a:txBody>
                    <a:bodyPr/>
                    <a:lstStyle/>
                    <a:p>
                      <a:r>
                        <a:rPr lang="en-US" dirty="0"/>
                        <a:t>Learning rate</a:t>
                      </a:r>
                    </a:p>
                  </a:txBody>
                  <a:tcPr/>
                </a:tc>
                <a:tc>
                  <a:txBody>
                    <a:bodyPr/>
                    <a:lstStyle/>
                    <a:p>
                      <a:r>
                        <a:rPr lang="en-US" dirty="0"/>
                        <a:t>Overfitting</a:t>
                      </a:r>
                    </a:p>
                  </a:txBody>
                  <a:tcPr/>
                </a:tc>
                <a:tc>
                  <a:txBody>
                    <a:bodyPr/>
                    <a:lstStyle/>
                    <a:p>
                      <a:r>
                        <a:rPr lang="en-US" dirty="0"/>
                        <a:t>Accuracy</a:t>
                      </a:r>
                    </a:p>
                  </a:txBody>
                  <a:tcPr/>
                </a:tc>
                <a:extLst>
                  <a:ext uri="{0D108BD9-81ED-4DB2-BD59-A6C34878D82A}">
                    <a16:rowId xmlns:a16="http://schemas.microsoft.com/office/drawing/2014/main" val="3551115065"/>
                  </a:ext>
                </a:extLst>
              </a:tr>
              <a:tr h="543925">
                <a:tc>
                  <a:txBody>
                    <a:bodyPr/>
                    <a:lstStyle/>
                    <a:p>
                      <a:r>
                        <a:rPr lang="en-US" dirty="0"/>
                        <a:t>0.005</a:t>
                      </a:r>
                    </a:p>
                  </a:txBody>
                  <a:tcPr/>
                </a:tc>
                <a:tc>
                  <a:txBody>
                    <a:bodyPr/>
                    <a:lstStyle/>
                    <a:p>
                      <a:r>
                        <a:rPr lang="en-US" dirty="0"/>
                        <a:t>Epoch 2</a:t>
                      </a:r>
                    </a:p>
                  </a:txBody>
                  <a:tcPr/>
                </a:tc>
                <a:tc>
                  <a:txBody>
                    <a:bodyPr/>
                    <a:lstStyle/>
                    <a:p>
                      <a:r>
                        <a:rPr lang="en-US" dirty="0"/>
                        <a:t>0.8042</a:t>
                      </a:r>
                    </a:p>
                  </a:txBody>
                  <a:tcPr/>
                </a:tc>
                <a:extLst>
                  <a:ext uri="{0D108BD9-81ED-4DB2-BD59-A6C34878D82A}">
                    <a16:rowId xmlns:a16="http://schemas.microsoft.com/office/drawing/2014/main" val="62773021"/>
                  </a:ext>
                </a:extLst>
              </a:tr>
              <a:tr h="543925">
                <a:tc>
                  <a:txBody>
                    <a:bodyPr/>
                    <a:lstStyle/>
                    <a:p>
                      <a:r>
                        <a:rPr lang="en-US" dirty="0"/>
                        <a:t>0.001</a:t>
                      </a:r>
                    </a:p>
                  </a:txBody>
                  <a:tcPr/>
                </a:tc>
                <a:tc>
                  <a:txBody>
                    <a:bodyPr/>
                    <a:lstStyle/>
                    <a:p>
                      <a:r>
                        <a:rPr lang="en-US" dirty="0"/>
                        <a:t>Epoch 3</a:t>
                      </a:r>
                    </a:p>
                  </a:txBody>
                  <a:tcPr/>
                </a:tc>
                <a:tc>
                  <a:txBody>
                    <a:bodyPr/>
                    <a:lstStyle/>
                    <a:p>
                      <a:r>
                        <a:rPr lang="en-US" dirty="0"/>
                        <a:t>0.9281</a:t>
                      </a:r>
                    </a:p>
                  </a:txBody>
                  <a:tcPr/>
                </a:tc>
                <a:extLst>
                  <a:ext uri="{0D108BD9-81ED-4DB2-BD59-A6C34878D82A}">
                    <a16:rowId xmlns:a16="http://schemas.microsoft.com/office/drawing/2014/main" val="1191916458"/>
                  </a:ext>
                </a:extLst>
              </a:tr>
              <a:tr h="543925">
                <a:tc>
                  <a:txBody>
                    <a:bodyPr/>
                    <a:lstStyle/>
                    <a:p>
                      <a:r>
                        <a:rPr lang="en-US" dirty="0"/>
                        <a:t>0.0005</a:t>
                      </a:r>
                    </a:p>
                  </a:txBody>
                  <a:tcPr/>
                </a:tc>
                <a:tc>
                  <a:txBody>
                    <a:bodyPr/>
                    <a:lstStyle/>
                    <a:p>
                      <a:r>
                        <a:rPr lang="en-US" dirty="0"/>
                        <a:t>Epoch 3</a:t>
                      </a:r>
                    </a:p>
                  </a:txBody>
                  <a:tcPr/>
                </a:tc>
                <a:tc>
                  <a:txBody>
                    <a:bodyPr/>
                    <a:lstStyle/>
                    <a:p>
                      <a:r>
                        <a:rPr lang="en-US" dirty="0"/>
                        <a:t>0.9184</a:t>
                      </a:r>
                    </a:p>
                  </a:txBody>
                  <a:tcPr/>
                </a:tc>
                <a:extLst>
                  <a:ext uri="{0D108BD9-81ED-4DB2-BD59-A6C34878D82A}">
                    <a16:rowId xmlns:a16="http://schemas.microsoft.com/office/drawing/2014/main" val="3333513738"/>
                  </a:ext>
                </a:extLst>
              </a:tr>
              <a:tr h="543925">
                <a:tc>
                  <a:txBody>
                    <a:bodyPr/>
                    <a:lstStyle/>
                    <a:p>
                      <a:r>
                        <a:rPr lang="en-US" dirty="0"/>
                        <a:t>0.0001</a:t>
                      </a:r>
                    </a:p>
                  </a:txBody>
                  <a:tcPr/>
                </a:tc>
                <a:tc>
                  <a:txBody>
                    <a:bodyPr/>
                    <a:lstStyle/>
                    <a:p>
                      <a:r>
                        <a:rPr lang="en-US" dirty="0"/>
                        <a:t>Epoch 7</a:t>
                      </a:r>
                    </a:p>
                  </a:txBody>
                  <a:tcPr/>
                </a:tc>
                <a:tc>
                  <a:txBody>
                    <a:bodyPr/>
                    <a:lstStyle/>
                    <a:p>
                      <a:r>
                        <a:rPr lang="en-US" dirty="0"/>
                        <a:t>0.9442</a:t>
                      </a:r>
                    </a:p>
                  </a:txBody>
                  <a:tcPr/>
                </a:tc>
                <a:extLst>
                  <a:ext uri="{0D108BD9-81ED-4DB2-BD59-A6C34878D82A}">
                    <a16:rowId xmlns:a16="http://schemas.microsoft.com/office/drawing/2014/main" val="1122546651"/>
                  </a:ext>
                </a:extLst>
              </a:tr>
              <a:tr h="543925">
                <a:tc>
                  <a:txBody>
                    <a:bodyPr/>
                    <a:lstStyle/>
                    <a:p>
                      <a:r>
                        <a:rPr lang="en-US" dirty="0"/>
                        <a:t>0.00005</a:t>
                      </a:r>
                    </a:p>
                  </a:txBody>
                  <a:tcPr/>
                </a:tc>
                <a:tc>
                  <a:txBody>
                    <a:bodyPr/>
                    <a:lstStyle/>
                    <a:p>
                      <a:r>
                        <a:rPr lang="en-US" dirty="0"/>
                        <a:t>Epoch 10</a:t>
                      </a:r>
                    </a:p>
                  </a:txBody>
                  <a:tcPr/>
                </a:tc>
                <a:tc>
                  <a:txBody>
                    <a:bodyPr/>
                    <a:lstStyle/>
                    <a:p>
                      <a:r>
                        <a:rPr lang="en-US" dirty="0"/>
                        <a:t>0.9393</a:t>
                      </a:r>
                    </a:p>
                  </a:txBody>
                  <a:tcPr/>
                </a:tc>
                <a:extLst>
                  <a:ext uri="{0D108BD9-81ED-4DB2-BD59-A6C34878D82A}">
                    <a16:rowId xmlns:a16="http://schemas.microsoft.com/office/drawing/2014/main" val="2967367886"/>
                  </a:ext>
                </a:extLst>
              </a:tr>
            </a:tbl>
          </a:graphicData>
        </a:graphic>
      </p:graphicFrame>
      <p:pic>
        <p:nvPicPr>
          <p:cNvPr id="14" name="Content Placeholder 13" descr="Chart, line chart&#10;&#10;Description automatically generated">
            <a:extLst>
              <a:ext uri="{FF2B5EF4-FFF2-40B4-BE49-F238E27FC236}">
                <a16:creationId xmlns:a16="http://schemas.microsoft.com/office/drawing/2014/main" id="{C219DE1D-1385-2D4E-A34E-C1B68F9CA36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66044" y="2543119"/>
            <a:ext cx="5157787" cy="3619614"/>
          </a:xfrm>
        </p:spPr>
      </p:pic>
    </p:spTree>
    <p:extLst>
      <p:ext uri="{BB962C8B-B14F-4D97-AF65-F5344CB8AC3E}">
        <p14:creationId xmlns:p14="http://schemas.microsoft.com/office/powerpoint/2010/main" val="2365367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FF0C0-5CC9-4DEE-AA99-2EACD695F1ED}"/>
              </a:ext>
            </a:extLst>
          </p:cNvPr>
          <p:cNvSpPr>
            <a:spLocks noGrp="1"/>
          </p:cNvSpPr>
          <p:nvPr>
            <p:ph type="title"/>
          </p:nvPr>
        </p:nvSpPr>
        <p:spPr>
          <a:xfrm>
            <a:off x="835155" y="552906"/>
            <a:ext cx="5165936" cy="1674904"/>
          </a:xfrm>
        </p:spPr>
        <p:txBody>
          <a:bodyPr vert="horz" lIns="91440" tIns="45720" rIns="91440" bIns="45720" rtlCol="0" anchor="ctr">
            <a:normAutofit/>
          </a:bodyPr>
          <a:lstStyle/>
          <a:p>
            <a:r>
              <a:rPr lang="en-US" sz="4000" kern="1200">
                <a:solidFill>
                  <a:schemeClr val="tx1"/>
                </a:solidFill>
                <a:latin typeface="+mj-lt"/>
                <a:ea typeface="+mj-ea"/>
                <a:cs typeface="+mj-cs"/>
              </a:rPr>
              <a:t>Hidden Layer</a:t>
            </a:r>
          </a:p>
        </p:txBody>
      </p:sp>
      <p:sp>
        <p:nvSpPr>
          <p:cNvPr id="3" name="Content Placeholder 2">
            <a:extLst>
              <a:ext uri="{FF2B5EF4-FFF2-40B4-BE49-F238E27FC236}">
                <a16:creationId xmlns:a16="http://schemas.microsoft.com/office/drawing/2014/main" id="{D271564A-313A-40F9-BBF9-929875854876}"/>
              </a:ext>
            </a:extLst>
          </p:cNvPr>
          <p:cNvSpPr>
            <a:spLocks noGrp="1"/>
          </p:cNvSpPr>
          <p:nvPr>
            <p:ph sz="half" idx="1"/>
          </p:nvPr>
        </p:nvSpPr>
        <p:spPr>
          <a:xfrm>
            <a:off x="6092951" y="798967"/>
            <a:ext cx="5254735" cy="1182782"/>
          </a:xfrm>
        </p:spPr>
        <p:txBody>
          <a:bodyPr vert="horz" lIns="91440" tIns="45720" rIns="91440" bIns="45720" rtlCol="0" anchor="ctr">
            <a:normAutofit fontScale="92500"/>
          </a:bodyPr>
          <a:lstStyle/>
          <a:p>
            <a:r>
              <a:rPr lang="en-US" sz="2500" dirty="0"/>
              <a:t>Increasing accuracy using deeper layer</a:t>
            </a:r>
          </a:p>
          <a:p>
            <a:r>
              <a:rPr lang="en-US" sz="2500" dirty="0"/>
              <a:t>More layers makes it complex and hence overfitting</a:t>
            </a:r>
          </a:p>
        </p:txBody>
      </p:sp>
      <p:graphicFrame>
        <p:nvGraphicFramePr>
          <p:cNvPr id="5" name="Table 5">
            <a:extLst>
              <a:ext uri="{FF2B5EF4-FFF2-40B4-BE49-F238E27FC236}">
                <a16:creationId xmlns:a16="http://schemas.microsoft.com/office/drawing/2014/main" id="{3E60578D-F85A-4A05-A74A-8962D652A369}"/>
              </a:ext>
            </a:extLst>
          </p:cNvPr>
          <p:cNvGraphicFramePr>
            <a:graphicFrameLocks noGrp="1"/>
          </p:cNvGraphicFramePr>
          <p:nvPr>
            <p:ph sz="half" idx="2"/>
            <p:extLst>
              <p:ext uri="{D42A27DB-BD31-4B8C-83A1-F6EECF244321}">
                <p14:modId xmlns:p14="http://schemas.microsoft.com/office/powerpoint/2010/main" val="2953005903"/>
              </p:ext>
            </p:extLst>
          </p:nvPr>
        </p:nvGraphicFramePr>
        <p:xfrm>
          <a:off x="835166" y="2435278"/>
          <a:ext cx="10515571" cy="3839140"/>
        </p:xfrm>
        <a:graphic>
          <a:graphicData uri="http://schemas.openxmlformats.org/drawingml/2006/table">
            <a:tbl>
              <a:tblPr firstRow="1" bandRow="1">
                <a:noFill/>
                <a:tableStyleId>{5C22544A-7EE6-4342-B048-85BDC9FD1C3A}</a:tableStyleId>
              </a:tblPr>
              <a:tblGrid>
                <a:gridCol w="2473549">
                  <a:extLst>
                    <a:ext uri="{9D8B030D-6E8A-4147-A177-3AD203B41FA5}">
                      <a16:colId xmlns:a16="http://schemas.microsoft.com/office/drawing/2014/main" val="638601337"/>
                    </a:ext>
                  </a:extLst>
                </a:gridCol>
                <a:gridCol w="2744405">
                  <a:extLst>
                    <a:ext uri="{9D8B030D-6E8A-4147-A177-3AD203B41FA5}">
                      <a16:colId xmlns:a16="http://schemas.microsoft.com/office/drawing/2014/main" val="3381734249"/>
                    </a:ext>
                  </a:extLst>
                </a:gridCol>
                <a:gridCol w="2991361">
                  <a:extLst>
                    <a:ext uri="{9D8B030D-6E8A-4147-A177-3AD203B41FA5}">
                      <a16:colId xmlns:a16="http://schemas.microsoft.com/office/drawing/2014/main" val="3153150831"/>
                    </a:ext>
                  </a:extLst>
                </a:gridCol>
                <a:gridCol w="2306256">
                  <a:extLst>
                    <a:ext uri="{9D8B030D-6E8A-4147-A177-3AD203B41FA5}">
                      <a16:colId xmlns:a16="http://schemas.microsoft.com/office/drawing/2014/main" val="1201047351"/>
                    </a:ext>
                  </a:extLst>
                </a:gridCol>
              </a:tblGrid>
              <a:tr h="1246573">
                <a:tc>
                  <a:txBody>
                    <a:bodyPr/>
                    <a:lstStyle/>
                    <a:p>
                      <a:r>
                        <a:rPr lang="en-US" sz="2500" b="1" cap="none" spc="0">
                          <a:solidFill>
                            <a:schemeClr val="tx1"/>
                          </a:solidFill>
                        </a:rPr>
                        <a:t>Layer number</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Neuron number</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Model accuracy before overfitting</a:t>
                      </a:r>
                    </a:p>
                  </a:txBody>
                  <a:tcPr marL="0" marR="114715" marT="45886" marB="344146">
                    <a:lnL w="12700" cmpd="sng">
                      <a:noFill/>
                    </a:lnL>
                    <a:lnR w="12700" cmpd="sng">
                      <a:noFill/>
                    </a:lnR>
                    <a:lnT w="28575" cap="flat" cmpd="sng" algn="ctr">
                      <a:solidFill>
                        <a:schemeClr val="tx1"/>
                      </a:solidFill>
                      <a:prstDash val="solid"/>
                    </a:lnT>
                    <a:lnB w="38100" cmpd="sng">
                      <a:noFill/>
                    </a:lnB>
                    <a:noFill/>
                  </a:tcPr>
                </a:tc>
                <a:tc>
                  <a:txBody>
                    <a:bodyPr/>
                    <a:lstStyle/>
                    <a:p>
                      <a:r>
                        <a:rPr lang="en-US" sz="2500" b="1" cap="none" spc="0">
                          <a:solidFill>
                            <a:schemeClr val="tx1"/>
                          </a:solidFill>
                        </a:rPr>
                        <a:t>Val accuracy</a:t>
                      </a:r>
                    </a:p>
                  </a:txBody>
                  <a:tcPr marL="0" marR="114715" marT="45886" marB="344146">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289797561"/>
                  </a:ext>
                </a:extLst>
              </a:tr>
              <a:tr h="864189">
                <a:tc>
                  <a:txBody>
                    <a:bodyPr/>
                    <a:lstStyle/>
                    <a:p>
                      <a:r>
                        <a:rPr lang="en-US" sz="2500" cap="none" spc="0">
                          <a:solidFill>
                            <a:schemeClr val="tx1"/>
                          </a:solidFill>
                        </a:rPr>
                        <a:t>1</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10 neuron</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0.9614</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US" sz="2500" cap="none" spc="0">
                          <a:solidFill>
                            <a:schemeClr val="tx1"/>
                          </a:solidFill>
                        </a:rPr>
                        <a:t>0.8695</a:t>
                      </a:r>
                    </a:p>
                  </a:txBody>
                  <a:tcPr marL="0" marR="114715" marT="45886" marB="344146">
                    <a:lnL w="12700" cmpd="sng">
                      <a:noFill/>
                      <a:prstDash val="solid"/>
                    </a:lnL>
                    <a:lnR w="12700" cmpd="sng">
                      <a:noFill/>
                      <a:prstDash val="solid"/>
                    </a:lnR>
                    <a:lnT w="38100" cmpd="sng">
                      <a:noFill/>
                    </a:lnT>
                    <a:lnB w="6350" cap="flat" cmpd="sng" algn="ctr">
                      <a:solidFill>
                        <a:schemeClr val="tx1"/>
                      </a:solidFill>
                      <a:prstDash val="solid"/>
                    </a:lnB>
                    <a:noFill/>
                  </a:tcPr>
                </a:tc>
                <a:extLst>
                  <a:ext uri="{0D108BD9-81ED-4DB2-BD59-A6C34878D82A}">
                    <a16:rowId xmlns:a16="http://schemas.microsoft.com/office/drawing/2014/main" val="1794780497"/>
                  </a:ext>
                </a:extLst>
              </a:tr>
              <a:tr h="864189">
                <a:tc>
                  <a:txBody>
                    <a:bodyPr/>
                    <a:lstStyle/>
                    <a:p>
                      <a:r>
                        <a:rPr lang="en-US" sz="2500" cap="none" spc="0">
                          <a:solidFill>
                            <a:schemeClr val="tx1"/>
                          </a:solidFill>
                        </a:rPr>
                        <a:t>2</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12 neuron</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0.9526</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US" sz="2500" cap="none" spc="0">
                          <a:solidFill>
                            <a:schemeClr val="tx1"/>
                          </a:solidFill>
                        </a:rPr>
                        <a:t>0.8762</a:t>
                      </a:r>
                    </a:p>
                  </a:txBody>
                  <a:tcPr marL="0" marR="114715" marT="45886" marB="344146">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14917037"/>
                  </a:ext>
                </a:extLst>
              </a:tr>
              <a:tr h="864189">
                <a:tc>
                  <a:txBody>
                    <a:bodyPr/>
                    <a:lstStyle/>
                    <a:p>
                      <a:r>
                        <a:rPr lang="en-US" sz="2500" cap="none" spc="0">
                          <a:solidFill>
                            <a:schemeClr val="tx1"/>
                          </a:solidFill>
                        </a:rPr>
                        <a:t>3</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a:solidFill>
                            <a:schemeClr val="tx1"/>
                          </a:solidFill>
                        </a:rPr>
                        <a:t>14 neuron</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a:solidFill>
                            <a:schemeClr val="tx1"/>
                          </a:solidFill>
                        </a:rPr>
                        <a:t>0.9701</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500" cap="none" spc="0" dirty="0">
                          <a:solidFill>
                            <a:schemeClr val="tx1"/>
                          </a:solidFill>
                        </a:rPr>
                        <a:t>0.8618</a:t>
                      </a:r>
                    </a:p>
                  </a:txBody>
                  <a:tcPr marL="0" marR="114715" marT="45886" marB="344146">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864854851"/>
                  </a:ext>
                </a:extLst>
              </a:tr>
            </a:tbl>
          </a:graphicData>
        </a:graphic>
      </p:graphicFrame>
    </p:spTree>
    <p:extLst>
      <p:ext uri="{BB962C8B-B14F-4D97-AF65-F5344CB8AC3E}">
        <p14:creationId xmlns:p14="http://schemas.microsoft.com/office/powerpoint/2010/main" val="40327772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1045</TotalTime>
  <Words>1910</Words>
  <Application>Microsoft Macintosh PowerPoint</Application>
  <PresentationFormat>Widescreen</PresentationFormat>
  <Paragraphs>133</Paragraphs>
  <Slides>13</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Consolas</vt:lpstr>
      <vt:lpstr>Courier New</vt:lpstr>
      <vt:lpstr>Office Theme</vt:lpstr>
      <vt:lpstr>SENTIMENT PREDICTION THROUGH DEEP NEURAL NETWORK </vt:lpstr>
      <vt:lpstr>Introduction </vt:lpstr>
      <vt:lpstr>Data Preparation</vt:lpstr>
      <vt:lpstr>Dataset </vt:lpstr>
      <vt:lpstr>Code data </vt:lpstr>
      <vt:lpstr>Validation of dataset </vt:lpstr>
      <vt:lpstr>Modeling and optimization</vt:lpstr>
      <vt:lpstr>Learning Rate</vt:lpstr>
      <vt:lpstr>Hidden Layer</vt:lpstr>
      <vt:lpstr>PowerPoint Presentation</vt:lpstr>
      <vt:lpstr>Dropout Layer</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PREDICTION THROUGH DEEP NEURAL NETWORK</dc:title>
  <dc:creator>Moureen Mwende</dc:creator>
  <cp:lastModifiedBy>Sang, Guankai</cp:lastModifiedBy>
  <cp:revision>7</cp:revision>
  <dcterms:created xsi:type="dcterms:W3CDTF">2021-08-07T13:44:49Z</dcterms:created>
  <dcterms:modified xsi:type="dcterms:W3CDTF">2021-08-08T14:53:08Z</dcterms:modified>
</cp:coreProperties>
</file>

<file path=docProps/thumbnail.jpeg>
</file>